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4" r:id="rId1"/>
  </p:sldMasterIdLst>
  <p:notesMasterIdLst>
    <p:notesMasterId r:id="rId20"/>
  </p:notesMasterIdLst>
  <p:handoutMasterIdLst>
    <p:handoutMasterId r:id="rId21"/>
  </p:handoutMasterIdLst>
  <p:sldIdLst>
    <p:sldId id="270" r:id="rId2"/>
    <p:sldId id="271" r:id="rId3"/>
    <p:sldId id="272" r:id="rId4"/>
    <p:sldId id="285" r:id="rId5"/>
    <p:sldId id="273" r:id="rId6"/>
    <p:sldId id="274" r:id="rId7"/>
    <p:sldId id="275" r:id="rId8"/>
    <p:sldId id="276" r:id="rId9"/>
    <p:sldId id="277" r:id="rId10"/>
    <p:sldId id="278" r:id="rId11"/>
    <p:sldId id="283" r:id="rId12"/>
    <p:sldId id="279" r:id="rId13"/>
    <p:sldId id="284" r:id="rId14"/>
    <p:sldId id="280" r:id="rId15"/>
    <p:sldId id="323" r:id="rId16"/>
    <p:sldId id="281" r:id="rId17"/>
    <p:sldId id="282" r:id="rId18"/>
    <p:sldId id="324" r:id="rId19"/>
  </p:sldIdLst>
  <p:sldSz cx="12192000" cy="6858000"/>
  <p:notesSz cx="9926638" cy="6797675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E4107818-25A1-48D1-A554-1E4044C9C7FD}">
          <p14:sldIdLst>
            <p14:sldId id="270"/>
            <p14:sldId id="271"/>
            <p14:sldId id="272"/>
            <p14:sldId id="285"/>
            <p14:sldId id="273"/>
            <p14:sldId id="274"/>
            <p14:sldId id="275"/>
            <p14:sldId id="276"/>
            <p14:sldId id="277"/>
            <p14:sldId id="278"/>
            <p14:sldId id="283"/>
            <p14:sldId id="279"/>
            <p14:sldId id="284"/>
            <p14:sldId id="280"/>
            <p14:sldId id="323"/>
            <p14:sldId id="281"/>
            <p14:sldId id="282"/>
            <p14:sldId id="32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41" userDrawn="1">
          <p15:clr>
            <a:srgbClr val="A4A3A4"/>
          </p15:clr>
        </p15:guide>
        <p15:guide id="2" pos="3129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Prof. Dr. Rolf Brendel" initials="RBr" lastIdx="6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F739B"/>
    <a:srgbClr val="003399"/>
    <a:srgbClr val="0033CC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2152CC5-BACC-4834-9464-0639DAF1B322}" v="16" dt="2021-11-29T09:22:00.539"/>
  </p1510:revLst>
</p1510:revInfo>
</file>

<file path=ppt/tableStyles.xml><?xml version="1.0" encoding="utf-8"?>
<a:tblStyleLst xmlns:a="http://schemas.openxmlformats.org/drawingml/2006/main" def="{3C2FFA5D-87B4-456A-9821-1D502468CF0F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C2FFA5D-87B4-456A-9821-1D502468CF0F}" styleName="Designformatvorlage 1 - Akz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F1AB2-1976-4502-BF36-3FF5EA218861}" styleName="Mittlere Formatvorlage 4 - Akz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B301B821-A1FF-4177-AEE7-76D212191A09}" styleName="Mittlere Formatvorlage 1 - Akz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16DA210-FB5B-4158-B5E0-FEB733F419BA}" styleName="Helle Formatvorlag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E3FDE45-AF77-4B5C-9715-49D594BDF05E}" styleName="Helle Formatvorlage 1 - Akz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Helle Formatvorlage 1 - Akz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84E427A-3D55-4303-BF80-6455036E1DE7}" styleName="Designformatvorlage 1 - Akz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7E9639D4-E3E2-4D34-9284-5A2195B3D0D7}" styleName="Helle Formatvorlag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6" autoAdjust="0"/>
    <p:restoredTop sz="86373" autoAdjust="0"/>
  </p:normalViewPr>
  <p:slideViewPr>
    <p:cSldViewPr snapToGrid="0">
      <p:cViewPr varScale="1">
        <p:scale>
          <a:sx n="114" d="100"/>
          <a:sy n="114" d="100"/>
        </p:scale>
        <p:origin x="474" y="10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3224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1733"/>
    </p:cViewPr>
  </p:sorterViewPr>
  <p:notesViewPr>
    <p:cSldViewPr snapToGrid="0" showGuides="1">
      <p:cViewPr varScale="1">
        <p:scale>
          <a:sx n="116" d="100"/>
          <a:sy n="116" d="100"/>
        </p:scale>
        <p:origin x="2088" y="90"/>
      </p:cViewPr>
      <p:guideLst>
        <p:guide orient="horz" pos="2141"/>
        <p:guide pos="3129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nas Oberröhrmann" userId="b6532b50c05ea6f5" providerId="LiveId" clId="{C2152CC5-BACC-4834-9464-0639DAF1B322}"/>
    <pc:docChg chg="undo custSel addSld delSld modSld delSection modSection">
      <pc:chgData name="Jonas Oberröhrmann" userId="b6532b50c05ea6f5" providerId="LiveId" clId="{C2152CC5-BACC-4834-9464-0639DAF1B322}" dt="2021-11-29T09:27:57.563" v="759" actId="478"/>
      <pc:docMkLst>
        <pc:docMk/>
      </pc:docMkLst>
      <pc:sldChg chg="del">
        <pc:chgData name="Jonas Oberröhrmann" userId="b6532b50c05ea6f5" providerId="LiveId" clId="{C2152CC5-BACC-4834-9464-0639DAF1B322}" dt="2021-11-29T08:59:03.659" v="2" actId="47"/>
        <pc:sldMkLst>
          <pc:docMk/>
          <pc:sldMk cId="2013630025" sldId="305"/>
        </pc:sldMkLst>
      </pc:sldChg>
      <pc:sldChg chg="del">
        <pc:chgData name="Jonas Oberröhrmann" userId="b6532b50c05ea6f5" providerId="LiveId" clId="{C2152CC5-BACC-4834-9464-0639DAF1B322}" dt="2021-11-29T08:59:02.632" v="0" actId="47"/>
        <pc:sldMkLst>
          <pc:docMk/>
          <pc:sldMk cId="952390965" sldId="314"/>
        </pc:sldMkLst>
      </pc:sldChg>
      <pc:sldChg chg="del">
        <pc:chgData name="Jonas Oberröhrmann" userId="b6532b50c05ea6f5" providerId="LiveId" clId="{C2152CC5-BACC-4834-9464-0639DAF1B322}" dt="2021-11-29T08:59:03.251" v="1" actId="47"/>
        <pc:sldMkLst>
          <pc:docMk/>
          <pc:sldMk cId="3767504453" sldId="318"/>
        </pc:sldMkLst>
      </pc:sldChg>
      <pc:sldChg chg="del">
        <pc:chgData name="Jonas Oberröhrmann" userId="b6532b50c05ea6f5" providerId="LiveId" clId="{C2152CC5-BACC-4834-9464-0639DAF1B322}" dt="2021-11-29T08:59:05.240" v="5" actId="47"/>
        <pc:sldMkLst>
          <pc:docMk/>
          <pc:sldMk cId="339371499" sldId="319"/>
        </pc:sldMkLst>
      </pc:sldChg>
      <pc:sldChg chg="del">
        <pc:chgData name="Jonas Oberröhrmann" userId="b6532b50c05ea6f5" providerId="LiveId" clId="{C2152CC5-BACC-4834-9464-0639DAF1B322}" dt="2021-11-29T08:59:05.667" v="6" actId="47"/>
        <pc:sldMkLst>
          <pc:docMk/>
          <pc:sldMk cId="34708775" sldId="321"/>
        </pc:sldMkLst>
      </pc:sldChg>
      <pc:sldChg chg="del">
        <pc:chgData name="Jonas Oberröhrmann" userId="b6532b50c05ea6f5" providerId="LiveId" clId="{C2152CC5-BACC-4834-9464-0639DAF1B322}" dt="2021-11-29T08:59:06.171" v="7" actId="47"/>
        <pc:sldMkLst>
          <pc:docMk/>
          <pc:sldMk cId="3971222227" sldId="322"/>
        </pc:sldMkLst>
      </pc:sldChg>
      <pc:sldChg chg="del">
        <pc:chgData name="Jonas Oberröhrmann" userId="b6532b50c05ea6f5" providerId="LiveId" clId="{C2152CC5-BACC-4834-9464-0639DAF1B322}" dt="2021-11-29T08:59:06.924" v="9" actId="47"/>
        <pc:sldMkLst>
          <pc:docMk/>
          <pc:sldMk cId="3150558061" sldId="323"/>
        </pc:sldMkLst>
      </pc:sldChg>
      <pc:sldChg chg="del">
        <pc:chgData name="Jonas Oberröhrmann" userId="b6532b50c05ea6f5" providerId="LiveId" clId="{C2152CC5-BACC-4834-9464-0639DAF1B322}" dt="2021-11-29T08:59:06.553" v="8" actId="47"/>
        <pc:sldMkLst>
          <pc:docMk/>
          <pc:sldMk cId="2480614252" sldId="324"/>
        </pc:sldMkLst>
      </pc:sldChg>
      <pc:sldChg chg="del">
        <pc:chgData name="Jonas Oberröhrmann" userId="b6532b50c05ea6f5" providerId="LiveId" clId="{C2152CC5-BACC-4834-9464-0639DAF1B322}" dt="2021-11-29T08:59:07.129" v="10" actId="47"/>
        <pc:sldMkLst>
          <pc:docMk/>
          <pc:sldMk cId="2021427417" sldId="325"/>
        </pc:sldMkLst>
      </pc:sldChg>
      <pc:sldChg chg="del">
        <pc:chgData name="Jonas Oberröhrmann" userId="b6532b50c05ea6f5" providerId="LiveId" clId="{C2152CC5-BACC-4834-9464-0639DAF1B322}" dt="2021-11-29T08:59:07.301" v="11" actId="47"/>
        <pc:sldMkLst>
          <pc:docMk/>
          <pc:sldMk cId="2925783383" sldId="326"/>
        </pc:sldMkLst>
      </pc:sldChg>
      <pc:sldChg chg="del">
        <pc:chgData name="Jonas Oberröhrmann" userId="b6532b50c05ea6f5" providerId="LiveId" clId="{C2152CC5-BACC-4834-9464-0639DAF1B322}" dt="2021-11-29T08:59:07.465" v="12" actId="47"/>
        <pc:sldMkLst>
          <pc:docMk/>
          <pc:sldMk cId="3938335871" sldId="327"/>
        </pc:sldMkLst>
      </pc:sldChg>
      <pc:sldChg chg="del">
        <pc:chgData name="Jonas Oberröhrmann" userId="b6532b50c05ea6f5" providerId="LiveId" clId="{C2152CC5-BACC-4834-9464-0639DAF1B322}" dt="2021-11-29T08:59:07.615" v="13" actId="47"/>
        <pc:sldMkLst>
          <pc:docMk/>
          <pc:sldMk cId="970302405" sldId="328"/>
        </pc:sldMkLst>
      </pc:sldChg>
      <pc:sldChg chg="del">
        <pc:chgData name="Jonas Oberröhrmann" userId="b6532b50c05ea6f5" providerId="LiveId" clId="{C2152CC5-BACC-4834-9464-0639DAF1B322}" dt="2021-11-29T08:59:12.656" v="20" actId="47"/>
        <pc:sldMkLst>
          <pc:docMk/>
          <pc:sldMk cId="2922503458" sldId="329"/>
        </pc:sldMkLst>
      </pc:sldChg>
      <pc:sldChg chg="del">
        <pc:chgData name="Jonas Oberröhrmann" userId="b6532b50c05ea6f5" providerId="LiveId" clId="{C2152CC5-BACC-4834-9464-0639DAF1B322}" dt="2021-11-29T08:59:04.772" v="4" actId="47"/>
        <pc:sldMkLst>
          <pc:docMk/>
          <pc:sldMk cId="12841776" sldId="330"/>
        </pc:sldMkLst>
      </pc:sldChg>
      <pc:sldChg chg="del">
        <pc:chgData name="Jonas Oberröhrmann" userId="b6532b50c05ea6f5" providerId="LiveId" clId="{C2152CC5-BACC-4834-9464-0639DAF1B322}" dt="2021-11-29T08:59:07.781" v="14" actId="47"/>
        <pc:sldMkLst>
          <pc:docMk/>
          <pc:sldMk cId="535473205" sldId="331"/>
        </pc:sldMkLst>
      </pc:sldChg>
      <pc:sldChg chg="del">
        <pc:chgData name="Jonas Oberröhrmann" userId="b6532b50c05ea6f5" providerId="LiveId" clId="{C2152CC5-BACC-4834-9464-0639DAF1B322}" dt="2021-11-29T08:59:07.943" v="15" actId="47"/>
        <pc:sldMkLst>
          <pc:docMk/>
          <pc:sldMk cId="65754699" sldId="332"/>
        </pc:sldMkLst>
      </pc:sldChg>
      <pc:sldChg chg="del">
        <pc:chgData name="Jonas Oberröhrmann" userId="b6532b50c05ea6f5" providerId="LiveId" clId="{C2152CC5-BACC-4834-9464-0639DAF1B322}" dt="2021-11-29T08:59:12.656" v="20" actId="47"/>
        <pc:sldMkLst>
          <pc:docMk/>
          <pc:sldMk cId="1276358043" sldId="333"/>
        </pc:sldMkLst>
      </pc:sldChg>
      <pc:sldChg chg="del">
        <pc:chgData name="Jonas Oberröhrmann" userId="b6532b50c05ea6f5" providerId="LiveId" clId="{C2152CC5-BACC-4834-9464-0639DAF1B322}" dt="2021-11-29T08:59:12.656" v="20" actId="47"/>
        <pc:sldMkLst>
          <pc:docMk/>
          <pc:sldMk cId="966431235" sldId="334"/>
        </pc:sldMkLst>
      </pc:sldChg>
      <pc:sldChg chg="del">
        <pc:chgData name="Jonas Oberröhrmann" userId="b6532b50c05ea6f5" providerId="LiveId" clId="{C2152CC5-BACC-4834-9464-0639DAF1B322}" dt="2021-11-29T08:59:12.656" v="20" actId="47"/>
        <pc:sldMkLst>
          <pc:docMk/>
          <pc:sldMk cId="1608059463" sldId="335"/>
        </pc:sldMkLst>
      </pc:sldChg>
      <pc:sldChg chg="del">
        <pc:chgData name="Jonas Oberröhrmann" userId="b6532b50c05ea6f5" providerId="LiveId" clId="{C2152CC5-BACC-4834-9464-0639DAF1B322}" dt="2021-11-29T08:59:13.744" v="21" actId="47"/>
        <pc:sldMkLst>
          <pc:docMk/>
          <pc:sldMk cId="2978053342" sldId="336"/>
        </pc:sldMkLst>
      </pc:sldChg>
      <pc:sldChg chg="del">
        <pc:chgData name="Jonas Oberröhrmann" userId="b6532b50c05ea6f5" providerId="LiveId" clId="{C2152CC5-BACC-4834-9464-0639DAF1B322}" dt="2021-11-29T08:59:15.802" v="23" actId="47"/>
        <pc:sldMkLst>
          <pc:docMk/>
          <pc:sldMk cId="3310632250" sldId="337"/>
        </pc:sldMkLst>
      </pc:sldChg>
      <pc:sldChg chg="del">
        <pc:chgData name="Jonas Oberröhrmann" userId="b6532b50c05ea6f5" providerId="LiveId" clId="{C2152CC5-BACC-4834-9464-0639DAF1B322}" dt="2021-11-29T08:59:13.744" v="21" actId="47"/>
        <pc:sldMkLst>
          <pc:docMk/>
          <pc:sldMk cId="3831643420" sldId="338"/>
        </pc:sldMkLst>
      </pc:sldChg>
      <pc:sldChg chg="del">
        <pc:chgData name="Jonas Oberröhrmann" userId="b6532b50c05ea6f5" providerId="LiveId" clId="{C2152CC5-BACC-4834-9464-0639DAF1B322}" dt="2021-11-29T08:59:13.744" v="21" actId="47"/>
        <pc:sldMkLst>
          <pc:docMk/>
          <pc:sldMk cId="289712245" sldId="340"/>
        </pc:sldMkLst>
      </pc:sldChg>
      <pc:sldChg chg="del">
        <pc:chgData name="Jonas Oberröhrmann" userId="b6532b50c05ea6f5" providerId="LiveId" clId="{C2152CC5-BACC-4834-9464-0639DAF1B322}" dt="2021-11-29T08:59:13.744" v="21" actId="47"/>
        <pc:sldMkLst>
          <pc:docMk/>
          <pc:sldMk cId="1524109860" sldId="341"/>
        </pc:sldMkLst>
      </pc:sldChg>
      <pc:sldChg chg="del">
        <pc:chgData name="Jonas Oberröhrmann" userId="b6532b50c05ea6f5" providerId="LiveId" clId="{C2152CC5-BACC-4834-9464-0639DAF1B322}" dt="2021-11-29T08:59:13.744" v="21" actId="47"/>
        <pc:sldMkLst>
          <pc:docMk/>
          <pc:sldMk cId="1050504120" sldId="342"/>
        </pc:sldMkLst>
      </pc:sldChg>
      <pc:sldChg chg="del">
        <pc:chgData name="Jonas Oberröhrmann" userId="b6532b50c05ea6f5" providerId="LiveId" clId="{C2152CC5-BACC-4834-9464-0639DAF1B322}" dt="2021-11-29T08:59:13.744" v="21" actId="47"/>
        <pc:sldMkLst>
          <pc:docMk/>
          <pc:sldMk cId="790174934" sldId="343"/>
        </pc:sldMkLst>
      </pc:sldChg>
      <pc:sldChg chg="del">
        <pc:chgData name="Jonas Oberröhrmann" userId="b6532b50c05ea6f5" providerId="LiveId" clId="{C2152CC5-BACC-4834-9464-0639DAF1B322}" dt="2021-11-29T08:59:14.798" v="22" actId="47"/>
        <pc:sldMkLst>
          <pc:docMk/>
          <pc:sldMk cId="271971324" sldId="344"/>
        </pc:sldMkLst>
      </pc:sldChg>
      <pc:sldChg chg="del">
        <pc:chgData name="Jonas Oberröhrmann" userId="b6532b50c05ea6f5" providerId="LiveId" clId="{C2152CC5-BACC-4834-9464-0639DAF1B322}" dt="2021-11-29T08:59:14.798" v="22" actId="47"/>
        <pc:sldMkLst>
          <pc:docMk/>
          <pc:sldMk cId="344769282" sldId="345"/>
        </pc:sldMkLst>
      </pc:sldChg>
      <pc:sldChg chg="del">
        <pc:chgData name="Jonas Oberröhrmann" userId="b6532b50c05ea6f5" providerId="LiveId" clId="{C2152CC5-BACC-4834-9464-0639DAF1B322}" dt="2021-11-29T08:59:14.798" v="22" actId="47"/>
        <pc:sldMkLst>
          <pc:docMk/>
          <pc:sldMk cId="1073765859" sldId="347"/>
        </pc:sldMkLst>
      </pc:sldChg>
      <pc:sldChg chg="del">
        <pc:chgData name="Jonas Oberröhrmann" userId="b6532b50c05ea6f5" providerId="LiveId" clId="{C2152CC5-BACC-4834-9464-0639DAF1B322}" dt="2021-11-29T08:59:14.798" v="22" actId="47"/>
        <pc:sldMkLst>
          <pc:docMk/>
          <pc:sldMk cId="4202974759" sldId="348"/>
        </pc:sldMkLst>
      </pc:sldChg>
      <pc:sldChg chg="del">
        <pc:chgData name="Jonas Oberröhrmann" userId="b6532b50c05ea6f5" providerId="LiveId" clId="{C2152CC5-BACC-4834-9464-0639DAF1B322}" dt="2021-11-29T08:59:14.798" v="22" actId="47"/>
        <pc:sldMkLst>
          <pc:docMk/>
          <pc:sldMk cId="1566479037" sldId="349"/>
        </pc:sldMkLst>
      </pc:sldChg>
      <pc:sldChg chg="del">
        <pc:chgData name="Jonas Oberröhrmann" userId="b6532b50c05ea6f5" providerId="LiveId" clId="{C2152CC5-BACC-4834-9464-0639DAF1B322}" dt="2021-11-29T08:59:15.802" v="23" actId="47"/>
        <pc:sldMkLst>
          <pc:docMk/>
          <pc:sldMk cId="930445768" sldId="350"/>
        </pc:sldMkLst>
      </pc:sldChg>
      <pc:sldChg chg="del">
        <pc:chgData name="Jonas Oberröhrmann" userId="b6532b50c05ea6f5" providerId="LiveId" clId="{C2152CC5-BACC-4834-9464-0639DAF1B322}" dt="2021-11-29T08:59:15.802" v="23" actId="47"/>
        <pc:sldMkLst>
          <pc:docMk/>
          <pc:sldMk cId="1466563063" sldId="352"/>
        </pc:sldMkLst>
      </pc:sldChg>
      <pc:sldChg chg="addSp delSp modSp new mod">
        <pc:chgData name="Jonas Oberröhrmann" userId="b6532b50c05ea6f5" providerId="LiveId" clId="{C2152CC5-BACC-4834-9464-0639DAF1B322}" dt="2021-11-29T09:22:05.597" v="744" actId="1076"/>
        <pc:sldMkLst>
          <pc:docMk/>
          <pc:sldMk cId="3980165880" sldId="352"/>
        </pc:sldMkLst>
        <pc:spChg chg="mod">
          <ac:chgData name="Jonas Oberröhrmann" userId="b6532b50c05ea6f5" providerId="LiveId" clId="{C2152CC5-BACC-4834-9464-0639DAF1B322}" dt="2021-11-29T08:59:29.738" v="68" actId="20577"/>
          <ac:spMkLst>
            <pc:docMk/>
            <pc:sldMk cId="3980165880" sldId="352"/>
            <ac:spMk id="2" creationId="{65EB65E8-2AB1-4CA3-9036-7ECD8309D903}"/>
          </ac:spMkLst>
        </pc:spChg>
        <pc:spChg chg="del">
          <ac:chgData name="Jonas Oberröhrmann" userId="b6532b50c05ea6f5" providerId="LiveId" clId="{C2152CC5-BACC-4834-9464-0639DAF1B322}" dt="2021-11-29T09:01:32.014" v="80"/>
          <ac:spMkLst>
            <pc:docMk/>
            <pc:sldMk cId="3980165880" sldId="352"/>
            <ac:spMk id="3" creationId="{031F834A-EA58-4AF0-BB87-2FE1C3282726}"/>
          </ac:spMkLst>
        </pc:spChg>
        <pc:spChg chg="del">
          <ac:chgData name="Jonas Oberröhrmann" userId="b6532b50c05ea6f5" providerId="LiveId" clId="{C2152CC5-BACC-4834-9464-0639DAF1B322}" dt="2021-11-29T09:01:25.780" v="79" actId="478"/>
          <ac:spMkLst>
            <pc:docMk/>
            <pc:sldMk cId="3980165880" sldId="352"/>
            <ac:spMk id="4" creationId="{9DFEEF11-D862-47B3-A738-6BD3C1B950AA}"/>
          </ac:spMkLst>
        </pc:spChg>
        <pc:spChg chg="mod">
          <ac:chgData name="Jonas Oberröhrmann" userId="b6532b50c05ea6f5" providerId="LiveId" clId="{C2152CC5-BACC-4834-9464-0639DAF1B322}" dt="2021-11-29T08:59:35.713" v="78" actId="20577"/>
          <ac:spMkLst>
            <pc:docMk/>
            <pc:sldMk cId="3980165880" sldId="352"/>
            <ac:spMk id="6" creationId="{AC5FC2A6-57BA-49F3-9810-ABCD37C45B3D}"/>
          </ac:spMkLst>
        </pc:spChg>
        <pc:spChg chg="add del mod">
          <ac:chgData name="Jonas Oberröhrmann" userId="b6532b50c05ea6f5" providerId="LiveId" clId="{C2152CC5-BACC-4834-9464-0639DAF1B322}" dt="2021-11-29T09:01:35.437" v="82"/>
          <ac:spMkLst>
            <pc:docMk/>
            <pc:sldMk cId="3980165880" sldId="352"/>
            <ac:spMk id="11" creationId="{20165868-6762-442E-B182-CA69F02E03C1}"/>
          </ac:spMkLst>
        </pc:spChg>
        <pc:spChg chg="add mod">
          <ac:chgData name="Jonas Oberröhrmann" userId="b6532b50c05ea6f5" providerId="LiveId" clId="{C2152CC5-BACC-4834-9464-0639DAF1B322}" dt="2021-11-29T09:21:32.696" v="731" actId="20577"/>
          <ac:spMkLst>
            <pc:docMk/>
            <pc:sldMk cId="3980165880" sldId="352"/>
            <ac:spMk id="15" creationId="{D694071C-D50F-4BE8-9418-29C3AC691187}"/>
          </ac:spMkLst>
        </pc:spChg>
        <pc:spChg chg="add del mod">
          <ac:chgData name="Jonas Oberröhrmann" userId="b6532b50c05ea6f5" providerId="LiveId" clId="{C2152CC5-BACC-4834-9464-0639DAF1B322}" dt="2021-11-29T09:21:43.777" v="734" actId="478"/>
          <ac:spMkLst>
            <pc:docMk/>
            <pc:sldMk cId="3980165880" sldId="352"/>
            <ac:spMk id="29" creationId="{8712605D-77CE-4C2B-A0E6-C4FFA077549E}"/>
          </ac:spMkLst>
        </pc:spChg>
        <pc:spChg chg="add mod">
          <ac:chgData name="Jonas Oberröhrmann" userId="b6532b50c05ea6f5" providerId="LiveId" clId="{C2152CC5-BACC-4834-9464-0639DAF1B322}" dt="2021-11-29T09:22:05.597" v="744" actId="1076"/>
          <ac:spMkLst>
            <pc:docMk/>
            <pc:sldMk cId="3980165880" sldId="352"/>
            <ac:spMk id="34" creationId="{AE3A1647-C945-4DEB-873C-7FAD0D21E814}"/>
          </ac:spMkLst>
        </pc:spChg>
        <pc:picChg chg="add del mod">
          <ac:chgData name="Jonas Oberröhrmann" userId="b6532b50c05ea6f5" providerId="LiveId" clId="{C2152CC5-BACC-4834-9464-0639DAF1B322}" dt="2021-11-29T09:01:33.866" v="81" actId="478"/>
          <ac:picMkLst>
            <pc:docMk/>
            <pc:sldMk cId="3980165880" sldId="352"/>
            <ac:picMk id="9" creationId="{07AB012A-33A3-483B-842B-BDC85569FF03}"/>
          </ac:picMkLst>
        </pc:picChg>
        <pc:picChg chg="add del mod">
          <ac:chgData name="Jonas Oberröhrmann" userId="b6532b50c05ea6f5" providerId="LiveId" clId="{C2152CC5-BACC-4834-9464-0639DAF1B322}" dt="2021-11-29T09:01:37.504" v="85" actId="478"/>
          <ac:picMkLst>
            <pc:docMk/>
            <pc:sldMk cId="3980165880" sldId="352"/>
            <ac:picMk id="13" creationId="{FBFE989E-0E15-49ED-9C8E-7AF564FF6DF8}"/>
          </ac:picMkLst>
        </pc:picChg>
        <pc:picChg chg="add del mod">
          <ac:chgData name="Jonas Oberröhrmann" userId="b6532b50c05ea6f5" providerId="LiveId" clId="{C2152CC5-BACC-4834-9464-0639DAF1B322}" dt="2021-11-29T09:05:55.890" v="98" actId="478"/>
          <ac:picMkLst>
            <pc:docMk/>
            <pc:sldMk cId="3980165880" sldId="352"/>
            <ac:picMk id="17" creationId="{3B90DC0B-F677-4234-9B58-06FD82B2DC94}"/>
          </ac:picMkLst>
        </pc:picChg>
        <pc:picChg chg="add del mod">
          <ac:chgData name="Jonas Oberröhrmann" userId="b6532b50c05ea6f5" providerId="LiveId" clId="{C2152CC5-BACC-4834-9464-0639DAF1B322}" dt="2021-11-29T09:06:00.310" v="100" actId="478"/>
          <ac:picMkLst>
            <pc:docMk/>
            <pc:sldMk cId="3980165880" sldId="352"/>
            <ac:picMk id="19" creationId="{00825654-3809-45AE-AA91-7148BC1A8A98}"/>
          </ac:picMkLst>
        </pc:picChg>
        <pc:picChg chg="add del mod">
          <ac:chgData name="Jonas Oberröhrmann" userId="b6532b50c05ea6f5" providerId="LiveId" clId="{C2152CC5-BACC-4834-9464-0639DAF1B322}" dt="2021-11-29T09:07:42.273" v="103" actId="478"/>
          <ac:picMkLst>
            <pc:docMk/>
            <pc:sldMk cId="3980165880" sldId="352"/>
            <ac:picMk id="21" creationId="{6D6A00A1-150E-4052-97CD-F1FC8F92825E}"/>
          </ac:picMkLst>
        </pc:picChg>
        <pc:picChg chg="add del mod">
          <ac:chgData name="Jonas Oberröhrmann" userId="b6532b50c05ea6f5" providerId="LiveId" clId="{C2152CC5-BACC-4834-9464-0639DAF1B322}" dt="2021-11-29T09:09:35.825" v="112" actId="478"/>
          <ac:picMkLst>
            <pc:docMk/>
            <pc:sldMk cId="3980165880" sldId="352"/>
            <ac:picMk id="23" creationId="{68D7EA82-B38B-4D67-AD37-B2F0D03FDA9F}"/>
          </ac:picMkLst>
        </pc:picChg>
        <pc:picChg chg="add del mod">
          <ac:chgData name="Jonas Oberröhrmann" userId="b6532b50c05ea6f5" providerId="LiveId" clId="{C2152CC5-BACC-4834-9464-0639DAF1B322}" dt="2021-11-29T09:15:52.232" v="302" actId="478"/>
          <ac:picMkLst>
            <pc:docMk/>
            <pc:sldMk cId="3980165880" sldId="352"/>
            <ac:picMk id="25" creationId="{44BA3E0F-A082-4D77-ACE7-261BB49C8B2A}"/>
          </ac:picMkLst>
        </pc:picChg>
        <pc:picChg chg="add mod ord">
          <ac:chgData name="Jonas Oberröhrmann" userId="b6532b50c05ea6f5" providerId="LiveId" clId="{C2152CC5-BACC-4834-9464-0639DAF1B322}" dt="2021-11-29T09:21:42.063" v="732" actId="167"/>
          <ac:picMkLst>
            <pc:docMk/>
            <pc:sldMk cId="3980165880" sldId="352"/>
            <ac:picMk id="31" creationId="{4C452068-54F9-4FD9-B32C-1F36FBF4BC0B}"/>
          </ac:picMkLst>
        </pc:picChg>
        <pc:cxnChg chg="add del mod">
          <ac:chgData name="Jonas Oberröhrmann" userId="b6532b50c05ea6f5" providerId="LiveId" clId="{C2152CC5-BACC-4834-9464-0639DAF1B322}" dt="2021-11-29T09:21:44.460" v="735" actId="478"/>
          <ac:cxnSpMkLst>
            <pc:docMk/>
            <pc:sldMk cId="3980165880" sldId="352"/>
            <ac:cxnSpMk id="27" creationId="{260F3C62-7DDC-4966-8E5A-68A3E2F338D7}"/>
          </ac:cxnSpMkLst>
        </pc:cxnChg>
        <pc:cxnChg chg="add">
          <ac:chgData name="Jonas Oberröhrmann" userId="b6532b50c05ea6f5" providerId="LiveId" clId="{C2152CC5-BACC-4834-9464-0639DAF1B322}" dt="2021-11-29T09:21:57.246" v="736" actId="11529"/>
          <ac:cxnSpMkLst>
            <pc:docMk/>
            <pc:sldMk cId="3980165880" sldId="352"/>
            <ac:cxnSpMk id="33" creationId="{ED4CA407-0A73-42C0-A85B-044FE6827321}"/>
          </ac:cxnSpMkLst>
        </pc:cxnChg>
      </pc:sldChg>
      <pc:sldChg chg="addSp delSp modSp new mod">
        <pc:chgData name="Jonas Oberröhrmann" userId="b6532b50c05ea6f5" providerId="LiveId" clId="{C2152CC5-BACC-4834-9464-0639DAF1B322}" dt="2021-11-29T09:19:09.221" v="465" actId="20577"/>
        <pc:sldMkLst>
          <pc:docMk/>
          <pc:sldMk cId="2593008887" sldId="353"/>
        </pc:sldMkLst>
        <pc:spChg chg="mod">
          <ac:chgData name="Jonas Oberröhrmann" userId="b6532b50c05ea6f5" providerId="LiveId" clId="{C2152CC5-BACC-4834-9464-0639DAF1B322}" dt="2021-11-29T09:11:52.728" v="236" actId="20577"/>
          <ac:spMkLst>
            <pc:docMk/>
            <pc:sldMk cId="2593008887" sldId="353"/>
            <ac:spMk id="2" creationId="{C4A9F9A7-83A9-434B-8ED4-77493ED66E57}"/>
          </ac:spMkLst>
        </pc:spChg>
        <pc:spChg chg="add del mod">
          <ac:chgData name="Jonas Oberröhrmann" userId="b6532b50c05ea6f5" providerId="LiveId" clId="{C2152CC5-BACC-4834-9464-0639DAF1B322}" dt="2021-11-29T09:19:09.221" v="465" actId="20577"/>
          <ac:spMkLst>
            <pc:docMk/>
            <pc:sldMk cId="2593008887" sldId="353"/>
            <ac:spMk id="3" creationId="{4F53DE6A-C7F6-4068-AA8E-0AEC3059E2D4}"/>
          </ac:spMkLst>
        </pc:spChg>
        <pc:spChg chg="del">
          <ac:chgData name="Jonas Oberröhrmann" userId="b6532b50c05ea6f5" providerId="LiveId" clId="{C2152CC5-BACC-4834-9464-0639DAF1B322}" dt="2021-11-29T09:11:58.360" v="237" actId="478"/>
          <ac:spMkLst>
            <pc:docMk/>
            <pc:sldMk cId="2593008887" sldId="353"/>
            <ac:spMk id="4" creationId="{A04C56F8-570B-4237-B631-57CAFC2AC216}"/>
          </ac:spMkLst>
        </pc:spChg>
        <pc:spChg chg="mod">
          <ac:chgData name="Jonas Oberröhrmann" userId="b6532b50c05ea6f5" providerId="LiveId" clId="{C2152CC5-BACC-4834-9464-0639DAF1B322}" dt="2021-11-29T09:12:25.670" v="266" actId="20577"/>
          <ac:spMkLst>
            <pc:docMk/>
            <pc:sldMk cId="2593008887" sldId="353"/>
            <ac:spMk id="6" creationId="{7FEA8541-D73D-45C8-B526-9A5C17071008}"/>
          </ac:spMkLst>
        </pc:spChg>
        <pc:picChg chg="add del mod">
          <ac:chgData name="Jonas Oberröhrmann" userId="b6532b50c05ea6f5" providerId="LiveId" clId="{C2152CC5-BACC-4834-9464-0639DAF1B322}" dt="2021-11-29T09:12:08.083" v="241"/>
          <ac:picMkLst>
            <pc:docMk/>
            <pc:sldMk cId="2593008887" sldId="353"/>
            <ac:picMk id="9" creationId="{6078EE80-0E49-4261-A8FA-421F77177CCE}"/>
          </ac:picMkLst>
        </pc:picChg>
        <pc:picChg chg="add del mod">
          <ac:chgData name="Jonas Oberröhrmann" userId="b6532b50c05ea6f5" providerId="LiveId" clId="{C2152CC5-BACC-4834-9464-0639DAF1B322}" dt="2021-11-29T09:14:38.080" v="298" actId="478"/>
          <ac:picMkLst>
            <pc:docMk/>
            <pc:sldMk cId="2593008887" sldId="353"/>
            <ac:picMk id="11" creationId="{3CBBD93E-9B85-4720-8BC1-4F08BAF53CB8}"/>
          </ac:picMkLst>
        </pc:picChg>
        <pc:picChg chg="add mod">
          <ac:chgData name="Jonas Oberröhrmann" userId="b6532b50c05ea6f5" providerId="LiveId" clId="{C2152CC5-BACC-4834-9464-0639DAF1B322}" dt="2021-11-29T09:16:16.573" v="369" actId="1076"/>
          <ac:picMkLst>
            <pc:docMk/>
            <pc:sldMk cId="2593008887" sldId="353"/>
            <ac:picMk id="13" creationId="{06E6F036-0F4D-4C95-9443-9CD792A29B30}"/>
          </ac:picMkLst>
        </pc:picChg>
      </pc:sldChg>
      <pc:sldChg chg="del">
        <pc:chgData name="Jonas Oberröhrmann" userId="b6532b50c05ea6f5" providerId="LiveId" clId="{C2152CC5-BACC-4834-9464-0639DAF1B322}" dt="2021-11-29T08:59:15.802" v="23" actId="47"/>
        <pc:sldMkLst>
          <pc:docMk/>
          <pc:sldMk cId="3336325609" sldId="353"/>
        </pc:sldMkLst>
      </pc:sldChg>
      <pc:sldChg chg="del">
        <pc:chgData name="Jonas Oberröhrmann" userId="b6532b50c05ea6f5" providerId="LiveId" clId="{C2152CC5-BACC-4834-9464-0639DAF1B322}" dt="2021-11-29T08:59:15.802" v="23" actId="47"/>
        <pc:sldMkLst>
          <pc:docMk/>
          <pc:sldMk cId="443036741" sldId="354"/>
        </pc:sldMkLst>
      </pc:sldChg>
      <pc:sldChg chg="addSp delSp modSp new mod">
        <pc:chgData name="Jonas Oberröhrmann" userId="b6532b50c05ea6f5" providerId="LiveId" clId="{C2152CC5-BACC-4834-9464-0639DAF1B322}" dt="2021-11-29T09:19:01.984" v="452" actId="20577"/>
        <pc:sldMkLst>
          <pc:docMk/>
          <pc:sldMk cId="2350033921" sldId="354"/>
        </pc:sldMkLst>
        <pc:spChg chg="mod">
          <ac:chgData name="Jonas Oberröhrmann" userId="b6532b50c05ea6f5" providerId="LiveId" clId="{C2152CC5-BACC-4834-9464-0639DAF1B322}" dt="2021-11-29T09:16:23.357" v="383" actId="20577"/>
          <ac:spMkLst>
            <pc:docMk/>
            <pc:sldMk cId="2350033921" sldId="354"/>
            <ac:spMk id="2" creationId="{629CCBD6-506F-4850-9A3B-FEDA3677A42E}"/>
          </ac:spMkLst>
        </pc:spChg>
        <pc:spChg chg="mod">
          <ac:chgData name="Jonas Oberröhrmann" userId="b6532b50c05ea6f5" providerId="LiveId" clId="{C2152CC5-BACC-4834-9464-0639DAF1B322}" dt="2021-11-29T09:19:01.984" v="452" actId="20577"/>
          <ac:spMkLst>
            <pc:docMk/>
            <pc:sldMk cId="2350033921" sldId="354"/>
            <ac:spMk id="3" creationId="{E8F949A7-C9D0-477D-894C-C99C8C71224E}"/>
          </ac:spMkLst>
        </pc:spChg>
        <pc:spChg chg="del">
          <ac:chgData name="Jonas Oberröhrmann" userId="b6532b50c05ea6f5" providerId="LiveId" clId="{C2152CC5-BACC-4834-9464-0639DAF1B322}" dt="2021-11-29T09:16:26.198" v="384" actId="478"/>
          <ac:spMkLst>
            <pc:docMk/>
            <pc:sldMk cId="2350033921" sldId="354"/>
            <ac:spMk id="4" creationId="{1D0EB036-DE51-496F-B13F-E8D4CBFB54F8}"/>
          </ac:spMkLst>
        </pc:spChg>
        <pc:spChg chg="mod">
          <ac:chgData name="Jonas Oberröhrmann" userId="b6532b50c05ea6f5" providerId="LiveId" clId="{C2152CC5-BACC-4834-9464-0639DAF1B322}" dt="2021-11-29T09:18:48.624" v="414" actId="20577"/>
          <ac:spMkLst>
            <pc:docMk/>
            <pc:sldMk cId="2350033921" sldId="354"/>
            <ac:spMk id="6" creationId="{BB42F318-AD23-4506-BB9D-48E92630532C}"/>
          </ac:spMkLst>
        </pc:spChg>
        <pc:picChg chg="add del mod">
          <ac:chgData name="Jonas Oberröhrmann" userId="b6532b50c05ea6f5" providerId="LiveId" clId="{C2152CC5-BACC-4834-9464-0639DAF1B322}" dt="2021-11-29T09:18:36.292" v="402" actId="478"/>
          <ac:picMkLst>
            <pc:docMk/>
            <pc:sldMk cId="2350033921" sldId="354"/>
            <ac:picMk id="9" creationId="{42CAF128-B2CF-492C-A6CE-728BEFB3BA2F}"/>
          </ac:picMkLst>
        </pc:picChg>
        <pc:picChg chg="add mod">
          <ac:chgData name="Jonas Oberröhrmann" userId="b6532b50c05ea6f5" providerId="LiveId" clId="{C2152CC5-BACC-4834-9464-0639DAF1B322}" dt="2021-11-29T09:18:44.933" v="404" actId="1076"/>
          <ac:picMkLst>
            <pc:docMk/>
            <pc:sldMk cId="2350033921" sldId="354"/>
            <ac:picMk id="11" creationId="{03AD9BC7-26EC-4A1F-B194-A979DA66CC2F}"/>
          </ac:picMkLst>
        </pc:picChg>
      </pc:sldChg>
      <pc:sldChg chg="del">
        <pc:chgData name="Jonas Oberröhrmann" userId="b6532b50c05ea6f5" providerId="LiveId" clId="{C2152CC5-BACC-4834-9464-0639DAF1B322}" dt="2021-11-29T08:59:13.744" v="21" actId="47"/>
        <pc:sldMkLst>
          <pc:docMk/>
          <pc:sldMk cId="80958604" sldId="355"/>
        </pc:sldMkLst>
      </pc:sldChg>
      <pc:sldChg chg="delSp modSp new mod">
        <pc:chgData name="Jonas Oberröhrmann" userId="b6532b50c05ea6f5" providerId="LiveId" clId="{C2152CC5-BACC-4834-9464-0639DAF1B322}" dt="2021-11-29T09:27:57.563" v="759" actId="478"/>
        <pc:sldMkLst>
          <pc:docMk/>
          <pc:sldMk cId="3669949686" sldId="355"/>
        </pc:sldMkLst>
        <pc:spChg chg="mod">
          <ac:chgData name="Jonas Oberröhrmann" userId="b6532b50c05ea6f5" providerId="LiveId" clId="{C2152CC5-BACC-4834-9464-0639DAF1B322}" dt="2021-11-29T09:22:33.876" v="758" actId="20577"/>
          <ac:spMkLst>
            <pc:docMk/>
            <pc:sldMk cId="3669949686" sldId="355"/>
            <ac:spMk id="2" creationId="{AA145F62-DE5F-4C44-9D21-AABAB85AEE20}"/>
          </ac:spMkLst>
        </pc:spChg>
        <pc:spChg chg="del">
          <ac:chgData name="Jonas Oberröhrmann" userId="b6532b50c05ea6f5" providerId="LiveId" clId="{C2152CC5-BACC-4834-9464-0639DAF1B322}" dt="2021-11-29T09:27:57.563" v="759" actId="478"/>
          <ac:spMkLst>
            <pc:docMk/>
            <pc:sldMk cId="3669949686" sldId="355"/>
            <ac:spMk id="6" creationId="{CF58B51C-C622-43E8-B038-630414ABF4BB}"/>
          </ac:spMkLst>
        </pc:spChg>
      </pc:sldChg>
      <pc:sldChg chg="del">
        <pc:chgData name="Jonas Oberröhrmann" userId="b6532b50c05ea6f5" providerId="LiveId" clId="{C2152CC5-BACC-4834-9464-0639DAF1B322}" dt="2021-11-29T08:59:13.744" v="21" actId="47"/>
        <pc:sldMkLst>
          <pc:docMk/>
          <pc:sldMk cId="1160438539" sldId="356"/>
        </pc:sldMkLst>
      </pc:sldChg>
      <pc:sldChg chg="del">
        <pc:chgData name="Jonas Oberröhrmann" userId="b6532b50c05ea6f5" providerId="LiveId" clId="{C2152CC5-BACC-4834-9464-0639DAF1B322}" dt="2021-11-29T08:59:16.962" v="24" actId="47"/>
        <pc:sldMkLst>
          <pc:docMk/>
          <pc:sldMk cId="3658445486" sldId="357"/>
        </pc:sldMkLst>
      </pc:sldChg>
      <pc:sldChg chg="del">
        <pc:chgData name="Jonas Oberröhrmann" userId="b6532b50c05ea6f5" providerId="LiveId" clId="{C2152CC5-BACC-4834-9464-0639DAF1B322}" dt="2021-11-29T08:59:04.236" v="3" actId="47"/>
        <pc:sldMkLst>
          <pc:docMk/>
          <pc:sldMk cId="1406324298" sldId="358"/>
        </pc:sldMkLst>
      </pc:sldChg>
      <pc:sldChg chg="del">
        <pc:chgData name="Jonas Oberröhrmann" userId="b6532b50c05ea6f5" providerId="LiveId" clId="{C2152CC5-BACC-4834-9464-0639DAF1B322}" dt="2021-11-29T08:59:13.744" v="21" actId="47"/>
        <pc:sldMkLst>
          <pc:docMk/>
          <pc:sldMk cId="2132989401" sldId="359"/>
        </pc:sldMkLst>
      </pc:sldChg>
    </pc:docChg>
  </pc:docChgLst>
  <pc:docChgLst>
    <pc:chgData name="Jonas Oberröhrmann" userId="b6532b50c05ea6f5" providerId="LiveId" clId="{6B9BEA25-1238-4B8C-BDD8-084728CE1606}"/>
    <pc:docChg chg="modSld">
      <pc:chgData name="Jonas Oberröhrmann" userId="b6532b50c05ea6f5" providerId="LiveId" clId="{6B9BEA25-1238-4B8C-BDD8-084728CE1606}" dt="2021-11-25T14:04:44.462" v="1" actId="20577"/>
      <pc:docMkLst>
        <pc:docMk/>
      </pc:docMkLst>
      <pc:sldChg chg="modSp mod">
        <pc:chgData name="Jonas Oberröhrmann" userId="b6532b50c05ea6f5" providerId="LiveId" clId="{6B9BEA25-1238-4B8C-BDD8-084728CE1606}" dt="2021-11-25T14:04:44.462" v="1" actId="20577"/>
        <pc:sldMkLst>
          <pc:docMk/>
          <pc:sldMk cId="3782925508" sldId="270"/>
        </pc:sldMkLst>
        <pc:spChg chg="mod">
          <ac:chgData name="Jonas Oberröhrmann" userId="b6532b50c05ea6f5" providerId="LiveId" clId="{6B9BEA25-1238-4B8C-BDD8-084728CE1606}" dt="2021-11-25T14:04:44.462" v="1" actId="20577"/>
          <ac:spMkLst>
            <pc:docMk/>
            <pc:sldMk cId="3782925508" sldId="270"/>
            <ac:spMk id="6" creationId="{00000000-0000-0000-0000-000000000000}"/>
          </ac:spMkLst>
        </pc:s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.oberroehrmann\Documents\GitHub\Master-s-Thesis\Masterarbeit\Auswertungen\2021_12_07%20Camera%20Light%20Test%20Filter%20and%20Extender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9.0358705161854777E-2"/>
          <c:y val="6.4814814814814811E-2"/>
          <c:w val="0.89019685039370078"/>
          <c:h val="0.8416746864975212"/>
        </c:manualLayout>
      </c:layout>
      <c:barChart>
        <c:barDir val="col"/>
        <c:grouping val="clustered"/>
        <c:varyColors val="0"/>
        <c:ser>
          <c:idx val="1"/>
          <c:order val="0"/>
          <c:tx>
            <c:strRef>
              <c:f>Tabelle1!$G$2:$G$4</c:f>
              <c:strCache>
                <c:ptCount val="3"/>
                <c:pt idx="0">
                  <c:v>Linse</c:v>
                </c:pt>
                <c:pt idx="1">
                  <c:v>Filter</c:v>
                </c:pt>
                <c:pt idx="2">
                  <c:v>Extender</c:v>
                </c:pt>
              </c:strCache>
            </c:strRef>
          </c:tx>
          <c:spPr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strRef>
              <c:f>Tabelle1!$K$3:$K$5</c:f>
              <c:strCache>
                <c:ptCount val="3"/>
                <c:pt idx="0">
                  <c:v>Filter </c:v>
                </c:pt>
                <c:pt idx="1">
                  <c:v>Extender</c:v>
                </c:pt>
                <c:pt idx="2">
                  <c:v>Filter und Extender</c:v>
                </c:pt>
              </c:strCache>
            </c:strRef>
          </c:cat>
          <c:val>
            <c:numRef>
              <c:f>Tabelle1!$L$3:$L$5</c:f>
              <c:numCache>
                <c:formatCode>General</c:formatCode>
                <c:ptCount val="3"/>
                <c:pt idx="0">
                  <c:v>2.59</c:v>
                </c:pt>
                <c:pt idx="1">
                  <c:v>14.89</c:v>
                </c:pt>
                <c:pt idx="2">
                  <c:v>2.34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A6A-401B-8CC6-56DAF6879FC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06840664"/>
        <c:axId val="306840992"/>
      </c:barChart>
      <c:catAx>
        <c:axId val="3068406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306840992"/>
        <c:crosses val="autoZero"/>
        <c:auto val="1"/>
        <c:lblAlgn val="ctr"/>
        <c:lblOffset val="100"/>
        <c:noMultiLvlLbl val="0"/>
      </c:catAx>
      <c:valAx>
        <c:axId val="3068409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 sz="1200"/>
                  <a:t>Transmission (%)</a:t>
                </a:r>
              </a:p>
            </c:rich>
          </c:tx>
          <c:layout>
            <c:manualLayout>
              <c:xMode val="edge"/>
              <c:yMode val="edge"/>
              <c:x val="0"/>
              <c:y val="0.30368916087080627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30684066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3" y="1"/>
            <a:ext cx="4301543" cy="339883"/>
          </a:xfrm>
          <a:prstGeom prst="rect">
            <a:avLst/>
          </a:prstGeom>
        </p:spPr>
        <p:txBody>
          <a:bodyPr vert="horz" lIns="90968" tIns="45483" rIns="90968" bIns="45483" rtlCol="0"/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3" y="6456613"/>
            <a:ext cx="4301543" cy="339883"/>
          </a:xfrm>
          <a:prstGeom prst="rect">
            <a:avLst/>
          </a:prstGeom>
        </p:spPr>
        <p:txBody>
          <a:bodyPr vert="horz" lIns="90968" tIns="45483" rIns="90968" bIns="45483" rtlCol="0" anchor="b"/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5622800" y="6456613"/>
            <a:ext cx="4301543" cy="339883"/>
          </a:xfrm>
          <a:prstGeom prst="rect">
            <a:avLst/>
          </a:prstGeom>
        </p:spPr>
        <p:txBody>
          <a:bodyPr vert="horz" lIns="90968" tIns="45483" rIns="90968" bIns="45483" rtlCol="0" anchor="b"/>
          <a:lstStyle>
            <a:lvl1pPr algn="r">
              <a:defRPr sz="1100"/>
            </a:lvl1pPr>
          </a:lstStyle>
          <a:p>
            <a:fld id="{183F01AD-FD11-49FD-B88E-7445E701AD3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10994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3" y="1"/>
            <a:ext cx="4301543" cy="339883"/>
          </a:xfrm>
          <a:prstGeom prst="rect">
            <a:avLst/>
          </a:prstGeom>
        </p:spPr>
        <p:txBody>
          <a:bodyPr vert="horz" lIns="90968" tIns="45483" rIns="90968" bIns="45483" rtlCol="0"/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5622800" y="1"/>
            <a:ext cx="4301543" cy="339883"/>
          </a:xfrm>
          <a:prstGeom prst="rect">
            <a:avLst/>
          </a:prstGeom>
        </p:spPr>
        <p:txBody>
          <a:bodyPr vert="horz" lIns="90968" tIns="45483" rIns="90968" bIns="45483" rtlCol="0"/>
          <a:lstStyle>
            <a:lvl1pPr algn="r">
              <a:defRPr sz="1100"/>
            </a:lvl1pPr>
          </a:lstStyle>
          <a:p>
            <a:fld id="{74DC2A52-73E6-4EF3-A22B-333B4C1D6725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2697163" y="509588"/>
            <a:ext cx="4532312" cy="25495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968" tIns="45483" rIns="90968" bIns="45483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992666" y="3228897"/>
            <a:ext cx="7941310" cy="3058953"/>
          </a:xfrm>
          <a:prstGeom prst="rect">
            <a:avLst/>
          </a:prstGeom>
        </p:spPr>
        <p:txBody>
          <a:bodyPr vert="horz" lIns="90968" tIns="45483" rIns="90968" bIns="45483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3" y="6456613"/>
            <a:ext cx="4301543" cy="339883"/>
          </a:xfrm>
          <a:prstGeom prst="rect">
            <a:avLst/>
          </a:prstGeom>
        </p:spPr>
        <p:txBody>
          <a:bodyPr vert="horz" lIns="90968" tIns="45483" rIns="90968" bIns="45483" rtlCol="0" anchor="b"/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5622800" y="6456613"/>
            <a:ext cx="4301543" cy="339883"/>
          </a:xfrm>
          <a:prstGeom prst="rect">
            <a:avLst/>
          </a:prstGeom>
        </p:spPr>
        <p:txBody>
          <a:bodyPr vert="horz" lIns="90968" tIns="45483" rIns="90968" bIns="45483" rtlCol="0" anchor="b"/>
          <a:lstStyle>
            <a:lvl1pPr algn="r">
              <a:defRPr sz="1100"/>
            </a:lvl1pPr>
          </a:lstStyle>
          <a:p>
            <a:fld id="{5BD9ED65-16CF-459B-9EAD-8B05A043D17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1894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5"/>
          <p:cNvSpPr>
            <a:spLocks noGrp="1"/>
          </p:cNvSpPr>
          <p:nvPr>
            <p:ph type="sldNum" sz="quarter" idx="4"/>
          </p:nvPr>
        </p:nvSpPr>
        <p:spPr>
          <a:xfrm flipH="1">
            <a:off x="9936000" y="6318000"/>
            <a:ext cx="720000" cy="360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1000" smtClean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C6AE60A-B69C-4790-82F7-3882EDF23186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6" name="Datumsplatzhalter 3"/>
          <p:cNvSpPr>
            <a:spLocks noGrp="1"/>
          </p:cNvSpPr>
          <p:nvPr>
            <p:ph type="dt" sz="half" idx="2"/>
          </p:nvPr>
        </p:nvSpPr>
        <p:spPr>
          <a:xfrm>
            <a:off x="192375" y="6318000"/>
            <a:ext cx="9919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de-DE"/>
              <a:t>Datum</a:t>
            </a:r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936000" y="6318000"/>
            <a:ext cx="43200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296633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links und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7" name="Inhaltsplatzhalter 2"/>
          <p:cNvSpPr>
            <a:spLocks noGrp="1"/>
          </p:cNvSpPr>
          <p:nvPr>
            <p:ph idx="1"/>
          </p:nvPr>
        </p:nvSpPr>
        <p:spPr>
          <a:xfrm>
            <a:off x="6203913" y="1260000"/>
            <a:ext cx="5796000" cy="48600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0"/>
              </a:spcBef>
              <a:spcAft>
                <a:spcPts val="1800"/>
              </a:spcAft>
              <a:buClr>
                <a:schemeClr val="tx2"/>
              </a:buClr>
              <a:buSzPct val="125000"/>
              <a:buFont typeface="Arial" pitchFamily="34" charset="0"/>
              <a:buChar char="•"/>
              <a:defRPr/>
            </a:lvl1pPr>
            <a:lvl2pPr marL="542925" indent="0">
              <a:spcBef>
                <a:spcPts val="0"/>
              </a:spcBef>
              <a:spcAft>
                <a:spcPts val="1800"/>
              </a:spcAft>
              <a:buFont typeface="Symbol" panose="05050102010706020507" pitchFamily="18" charset="2"/>
              <a:buNone/>
              <a:defRPr/>
            </a:lvl2pPr>
            <a:lvl3pPr marL="895350" indent="0">
              <a:spcBef>
                <a:spcPts val="0"/>
              </a:spcBef>
              <a:spcAft>
                <a:spcPts val="1800"/>
              </a:spcAft>
              <a:buFont typeface="Arial" pitchFamily="34" charset="0"/>
              <a:buNone/>
              <a:defRPr/>
            </a:lvl3pPr>
            <a:lvl4pPr marL="1257300" indent="0">
              <a:spcBef>
                <a:spcPts val="0"/>
              </a:spcBef>
              <a:spcAft>
                <a:spcPts val="1800"/>
              </a:spcAft>
              <a:buFont typeface="Arial" pitchFamily="34" charset="0"/>
              <a:buNone/>
              <a:defRPr/>
            </a:lvl4pPr>
            <a:lvl5pPr marL="1619250" indent="0">
              <a:spcBef>
                <a:spcPts val="0"/>
              </a:spcBef>
              <a:spcAft>
                <a:spcPts val="1800"/>
              </a:spcAft>
              <a:buFont typeface="Arial" pitchFamily="34" charset="0"/>
              <a:buNone/>
              <a:tabLst/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en-US" noProof="0" dirty="0"/>
          </a:p>
        </p:txBody>
      </p:sp>
      <p:sp>
        <p:nvSpPr>
          <p:cNvPr id="8" name="Inhaltsplatzhalter 7"/>
          <p:cNvSpPr>
            <a:spLocks noGrp="1"/>
          </p:cNvSpPr>
          <p:nvPr>
            <p:ph sz="quarter" idx="13"/>
          </p:nvPr>
        </p:nvSpPr>
        <p:spPr>
          <a:xfrm>
            <a:off x="192375" y="1260000"/>
            <a:ext cx="5796000" cy="48600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spcAft>
                <a:spcPts val="1800"/>
              </a:spcAft>
              <a:buClr>
                <a:schemeClr val="tx2"/>
              </a:buClr>
              <a:defRPr/>
            </a:lvl1pPr>
            <a:lvl2pPr marL="542925" indent="0">
              <a:spcBef>
                <a:spcPts val="0"/>
              </a:spcBef>
              <a:spcAft>
                <a:spcPts val="1800"/>
              </a:spcAft>
              <a:buFont typeface="Symbol" panose="05050102010706020507" pitchFamily="18" charset="2"/>
              <a:buNone/>
              <a:defRPr/>
            </a:lvl2pPr>
            <a:lvl3pPr>
              <a:spcBef>
                <a:spcPts val="0"/>
              </a:spcBef>
              <a:spcAft>
                <a:spcPts val="1800"/>
              </a:spcAft>
              <a:defRPr/>
            </a:lvl3pPr>
            <a:lvl4pPr marL="1257300" indent="0">
              <a:spcBef>
                <a:spcPts val="0"/>
              </a:spcBef>
              <a:spcAft>
                <a:spcPts val="1800"/>
              </a:spcAft>
              <a:buFontTx/>
              <a:buNone/>
              <a:defRPr/>
            </a:lvl4pPr>
            <a:lvl5pPr marL="1619250" indent="0">
              <a:spcBef>
                <a:spcPts val="0"/>
              </a:spcBef>
              <a:spcAft>
                <a:spcPts val="1800"/>
              </a:spcAft>
              <a:buFontTx/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9" name="Foliennummernplatzhalter 5"/>
          <p:cNvSpPr>
            <a:spLocks noGrp="1"/>
          </p:cNvSpPr>
          <p:nvPr>
            <p:ph type="sldNum" sz="quarter" idx="4"/>
          </p:nvPr>
        </p:nvSpPr>
        <p:spPr>
          <a:xfrm flipH="1">
            <a:off x="9936000" y="6318000"/>
            <a:ext cx="720000" cy="360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1000" smtClean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C6AE60A-B69C-4790-82F7-3882EDF23186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0" name="Datumsplatzhalter 3"/>
          <p:cNvSpPr>
            <a:spLocks noGrp="1"/>
          </p:cNvSpPr>
          <p:nvPr>
            <p:ph type="dt" sz="half" idx="2"/>
          </p:nvPr>
        </p:nvSpPr>
        <p:spPr>
          <a:xfrm>
            <a:off x="192375" y="6318000"/>
            <a:ext cx="9919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de-DE"/>
              <a:t>Datum</a:t>
            </a:r>
            <a:endParaRPr lang="de-DE" dirty="0"/>
          </a:p>
        </p:txBody>
      </p:sp>
      <p:sp>
        <p:nvSpPr>
          <p:cNvPr id="14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936000" y="6318000"/>
            <a:ext cx="43200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832205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559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7" name="Inhaltsplatzhalter 2"/>
          <p:cNvSpPr>
            <a:spLocks noGrp="1"/>
          </p:cNvSpPr>
          <p:nvPr>
            <p:ph idx="13"/>
          </p:nvPr>
        </p:nvSpPr>
        <p:spPr>
          <a:xfrm>
            <a:off x="192374" y="1260000"/>
            <a:ext cx="11807539" cy="48600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0"/>
              </a:spcBef>
              <a:spcAft>
                <a:spcPts val="1800"/>
              </a:spcAft>
              <a:buClr>
                <a:schemeClr val="accent1"/>
              </a:buClr>
              <a:buSzPct val="125000"/>
              <a:buFont typeface="Arial" pitchFamily="34" charset="0"/>
              <a:buChar char="•"/>
              <a:defRPr/>
            </a:lvl1pPr>
            <a:lvl2pPr marL="542925" indent="0">
              <a:spcBef>
                <a:spcPts val="0"/>
              </a:spcBef>
              <a:spcAft>
                <a:spcPts val="1800"/>
              </a:spcAft>
              <a:buFont typeface="Arial" pitchFamily="34" charset="0"/>
              <a:buNone/>
              <a:defRPr/>
            </a:lvl2pPr>
            <a:lvl3pPr marL="895350" indent="0">
              <a:spcBef>
                <a:spcPts val="0"/>
              </a:spcBef>
              <a:spcAft>
                <a:spcPts val="1800"/>
              </a:spcAft>
              <a:buFont typeface="Arial" pitchFamily="34" charset="0"/>
              <a:buNone/>
              <a:defRPr/>
            </a:lvl3pPr>
            <a:lvl4pPr marL="1257300" indent="0">
              <a:spcBef>
                <a:spcPts val="0"/>
              </a:spcBef>
              <a:spcAft>
                <a:spcPts val="1800"/>
              </a:spcAft>
              <a:buFont typeface="Arial" pitchFamily="34" charset="0"/>
              <a:buNone/>
              <a:defRPr/>
            </a:lvl4pPr>
            <a:lvl5pPr marL="1619250" indent="0">
              <a:spcBef>
                <a:spcPts val="0"/>
              </a:spcBef>
              <a:spcAft>
                <a:spcPts val="1800"/>
              </a:spcAft>
              <a:buFont typeface="Arial" pitchFamily="34" charset="0"/>
              <a:buNone/>
              <a:tabLst/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en-US" noProof="0" dirty="0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 flipH="1">
            <a:off x="9936000" y="6318000"/>
            <a:ext cx="720000" cy="360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1000" smtClean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C6AE60A-B69C-4790-82F7-3882EDF23186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2" name="Datumsplatzhalter 3"/>
          <p:cNvSpPr>
            <a:spLocks noGrp="1"/>
          </p:cNvSpPr>
          <p:nvPr>
            <p:ph type="dt" sz="half" idx="2"/>
          </p:nvPr>
        </p:nvSpPr>
        <p:spPr>
          <a:xfrm>
            <a:off x="192375" y="6318000"/>
            <a:ext cx="9919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de-DE"/>
              <a:t>Datum</a:t>
            </a:r>
            <a:endParaRPr lang="de-DE" dirty="0"/>
          </a:p>
        </p:txBody>
      </p:sp>
      <p:sp>
        <p:nvSpPr>
          <p:cNvPr id="13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936000" y="6318000"/>
            <a:ext cx="43200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677399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559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 flipH="1">
            <a:off x="9936000" y="6318000"/>
            <a:ext cx="720000" cy="360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1000" smtClean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C6AE60A-B69C-4790-82F7-3882EDF23186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0" name="Datumsplatzhalter 3"/>
          <p:cNvSpPr>
            <a:spLocks noGrp="1"/>
          </p:cNvSpPr>
          <p:nvPr>
            <p:ph type="dt" sz="half" idx="2"/>
          </p:nvPr>
        </p:nvSpPr>
        <p:spPr>
          <a:xfrm>
            <a:off x="192375" y="6318000"/>
            <a:ext cx="9919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de-DE"/>
              <a:t>Datum</a:t>
            </a:r>
            <a:endParaRPr lang="de-DE" dirty="0"/>
          </a:p>
        </p:txBody>
      </p:sp>
      <p:sp>
        <p:nvSpPr>
          <p:cNvPr id="11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936000" y="6318000"/>
            <a:ext cx="43200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72699781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680000" y="4320001"/>
            <a:ext cx="8832000" cy="11952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0000" y="2880000"/>
            <a:ext cx="11232000" cy="1143000"/>
          </a:xfrm>
        </p:spPr>
        <p:txBody>
          <a:bodyPr/>
          <a:lstStyle>
            <a:lvl1pPr algn="ctr">
              <a:defRPr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62311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e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192375" y="179950"/>
            <a:ext cx="9532650" cy="8387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 dirty="0" err="1"/>
              <a:t>Titelmasterformat</a:t>
            </a:r>
            <a:r>
              <a:rPr lang="en-US" noProof="0" dirty="0"/>
              <a:t> </a:t>
            </a:r>
            <a:r>
              <a:rPr lang="en-US" noProof="0" dirty="0" err="1"/>
              <a:t>durch</a:t>
            </a:r>
            <a:r>
              <a:rPr lang="en-US" noProof="0" dirty="0"/>
              <a:t> </a:t>
            </a:r>
            <a:r>
              <a:rPr lang="en-US" noProof="0" dirty="0" err="1"/>
              <a:t>Klicken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192375" y="1080000"/>
            <a:ext cx="9684000" cy="36000"/>
          </a:xfrm>
          <a:prstGeom prst="rect">
            <a:avLst/>
          </a:prstGeom>
          <a:gradFill rotWithShape="0">
            <a:gsLst>
              <a:gs pos="0">
                <a:srgbClr val="FFB93F"/>
              </a:gs>
              <a:gs pos="100000">
                <a:srgbClr val="89B0CE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0" tIns="45641" rIns="91280" bIns="45641" anchor="ctr"/>
          <a:lstStyle/>
          <a:p>
            <a:endParaRPr lang="de-DE" sz="180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 flipH="1">
            <a:off x="9936000" y="6318000"/>
            <a:ext cx="720000" cy="360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1000" smtClean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C6AE60A-B69C-4790-82F7-3882EDF23186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2" name="Rectangle 4"/>
          <p:cNvSpPr>
            <a:spLocks noChangeArrowheads="1"/>
          </p:cNvSpPr>
          <p:nvPr userDrawn="1"/>
        </p:nvSpPr>
        <p:spPr bwMode="auto">
          <a:xfrm>
            <a:off x="10739808" y="1080000"/>
            <a:ext cx="1260000" cy="36000"/>
          </a:xfrm>
          <a:prstGeom prst="rect">
            <a:avLst/>
          </a:prstGeom>
          <a:gradFill rotWithShape="0">
            <a:gsLst>
              <a:gs pos="0">
                <a:srgbClr val="89B0CE"/>
              </a:gs>
              <a:gs pos="100000">
                <a:srgbClr val="0078A4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de-DE" sz="1800" dirty="0">
              <a:latin typeface="Arial" charset="0"/>
            </a:endParaRPr>
          </a:p>
        </p:txBody>
      </p:sp>
      <p:sp>
        <p:nvSpPr>
          <p:cNvPr id="9" name="Datumsplatzhalter 3"/>
          <p:cNvSpPr>
            <a:spLocks noGrp="1"/>
          </p:cNvSpPr>
          <p:nvPr>
            <p:ph type="dt" sz="half" idx="2"/>
          </p:nvPr>
        </p:nvSpPr>
        <p:spPr>
          <a:xfrm>
            <a:off x="192375" y="6318000"/>
            <a:ext cx="9919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de-DE"/>
              <a:t>Datum</a:t>
            </a:r>
            <a:endParaRPr lang="de-DE" dirty="0"/>
          </a:p>
        </p:txBody>
      </p:sp>
      <p:sp>
        <p:nvSpPr>
          <p:cNvPr id="11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936000" y="6318000"/>
            <a:ext cx="43200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de-DE" dirty="0"/>
          </a:p>
        </p:txBody>
      </p:sp>
      <p:pic>
        <p:nvPicPr>
          <p:cNvPr id="10" name="Grafik 9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5962" y="6318000"/>
            <a:ext cx="1273846" cy="360000"/>
          </a:xfrm>
          <a:prstGeom prst="rect">
            <a:avLst/>
          </a:prstGeom>
        </p:spPr>
      </p:pic>
      <p:pic>
        <p:nvPicPr>
          <p:cNvPr id="13" name="Grafik 12"/>
          <p:cNvPicPr>
            <a:picLocks noChangeAspect="1"/>
          </p:cNvPicPr>
          <p:nvPr userDrawn="1"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3171" y="156981"/>
            <a:ext cx="2375999" cy="11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312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76" r:id="rId2"/>
    <p:sldLayoutId id="2147483678" r:id="rId3"/>
    <p:sldLayoutId id="2147483677" r:id="rId4"/>
    <p:sldLayoutId id="2147483679" r:id="rId5"/>
  </p:sldLayoutIdLst>
  <p:hf hdr="0"/>
  <p:txStyles>
    <p:titleStyle>
      <a:lvl1pPr algn="l" defTabSz="914400" rtl="0" eaLnBrk="1" latinLnBrk="0" hangingPunct="1">
        <a:spcBef>
          <a:spcPct val="0"/>
        </a:spcBef>
        <a:buNone/>
        <a:defRPr sz="2800" b="1" kern="1200">
          <a:solidFill>
            <a:schemeClr val="accent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spcAft>
          <a:spcPts val="480"/>
        </a:spcAft>
        <a:buClr>
          <a:schemeClr val="accent1">
            <a:lumMod val="75000"/>
          </a:schemeClr>
        </a:buClr>
        <a:buSzPct val="125000"/>
        <a:buFont typeface="Arial" pitchFamily="34" charset="0"/>
        <a:buChar char="•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457200" indent="0" algn="l" defTabSz="914400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914400" indent="0" algn="l" defTabSz="914400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3840" userDrawn="1">
          <p15:clr>
            <a:srgbClr val="F26B43"/>
          </p15:clr>
        </p15:guide>
        <p15:guide id="3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7" Type="http://schemas.openxmlformats.org/officeDocument/2006/relationships/image" Target="../media/image36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sv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eg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eg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7"/>
          <p:cNvSpPr txBox="1">
            <a:spLocks/>
          </p:cNvSpPr>
          <p:nvPr/>
        </p:nvSpPr>
        <p:spPr>
          <a:xfrm>
            <a:off x="179401" y="289051"/>
            <a:ext cx="566895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spcAft>
                <a:spcPts val="480"/>
              </a:spcAft>
              <a:buClr>
                <a:schemeClr val="accent1">
                  <a:lumMod val="75000"/>
                </a:schemeClr>
              </a:buClr>
              <a:buSzPct val="12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hlink"/>
                </a:solidFill>
              </a:rPr>
              <a:t>EL </a:t>
            </a:r>
            <a:r>
              <a:rPr lang="en-US" sz="1800" b="1" dirty="0" err="1">
                <a:solidFill>
                  <a:schemeClr val="hlink"/>
                </a:solidFill>
              </a:rPr>
              <a:t>Übersicht</a:t>
            </a:r>
            <a:endParaRPr lang="en-US" sz="1800" b="1" dirty="0">
              <a:solidFill>
                <a:schemeClr val="hlink"/>
              </a:solidFill>
            </a:endParaRPr>
          </a:p>
        </p:txBody>
      </p:sp>
      <p:sp>
        <p:nvSpPr>
          <p:cNvPr id="6" name="Inhaltsplatzhalter 1"/>
          <p:cNvSpPr txBox="1">
            <a:spLocks/>
          </p:cNvSpPr>
          <p:nvPr/>
        </p:nvSpPr>
        <p:spPr>
          <a:xfrm>
            <a:off x="6096000" y="1260000"/>
            <a:ext cx="5885520" cy="486000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spcAft>
                <a:spcPts val="480"/>
              </a:spcAft>
              <a:buClr>
                <a:schemeClr val="accent1">
                  <a:lumMod val="75000"/>
                </a:schemeClr>
              </a:buClr>
              <a:buSzPct val="12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algn="ctr">
              <a:spcBef>
                <a:spcPts val="0"/>
              </a:spcBef>
            </a:pPr>
            <a:endParaRPr lang="en-US" sz="2800" b="1" dirty="0">
              <a:solidFill>
                <a:schemeClr val="hlink"/>
              </a:solidFill>
            </a:endParaRPr>
          </a:p>
          <a:p>
            <a:pPr marL="0" lvl="1" algn="ctr">
              <a:spcBef>
                <a:spcPts val="0"/>
              </a:spcBef>
            </a:pPr>
            <a:endParaRPr lang="en-US" sz="2800" b="1" dirty="0">
              <a:solidFill>
                <a:schemeClr val="hlink"/>
              </a:solidFill>
            </a:endParaRPr>
          </a:p>
          <a:p>
            <a:pPr marL="0" lvl="1" algn="ctr">
              <a:spcBef>
                <a:spcPts val="0"/>
              </a:spcBef>
            </a:pPr>
            <a:r>
              <a:rPr lang="en-US" sz="2800" b="1" dirty="0">
                <a:solidFill>
                  <a:schemeClr val="hlink"/>
                </a:solidFill>
              </a:rPr>
              <a:t>EL </a:t>
            </a:r>
            <a:r>
              <a:rPr lang="en-US" sz="2800" b="1" dirty="0" err="1">
                <a:solidFill>
                  <a:schemeClr val="hlink"/>
                </a:solidFill>
              </a:rPr>
              <a:t>Übersicht</a:t>
            </a:r>
            <a:endParaRPr lang="en-US" sz="2800" b="1" dirty="0">
              <a:solidFill>
                <a:schemeClr val="hlink"/>
              </a:solidFill>
            </a:endParaRPr>
          </a:p>
          <a:p>
            <a:pPr marL="0" lvl="1" algn="ctr">
              <a:spcBef>
                <a:spcPts val="0"/>
              </a:spcBef>
            </a:pPr>
            <a:r>
              <a:rPr lang="en-US" sz="2800" b="1" dirty="0">
                <a:solidFill>
                  <a:schemeClr val="hlink"/>
                </a:solidFill>
              </a:rPr>
              <a:t>KW 49</a:t>
            </a:r>
          </a:p>
          <a:p>
            <a:pPr marL="0" lvl="1" algn="ctr">
              <a:spcBef>
                <a:spcPts val="0"/>
              </a:spcBef>
            </a:pPr>
            <a:endParaRPr lang="en-US" sz="2800" b="1" dirty="0">
              <a:solidFill>
                <a:schemeClr val="hlink"/>
              </a:solidFill>
            </a:endParaRPr>
          </a:p>
          <a:p>
            <a:pPr mar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Jonas Oberröhrmann</a:t>
            </a:r>
            <a:endParaRPr lang="en-US" altLang="de-DE" dirty="0"/>
          </a:p>
          <a:p>
            <a:pPr marL="0" indent="0" algn="ctr">
              <a:spcBef>
                <a:spcPts val="0"/>
              </a:spcBef>
              <a:spcAft>
                <a:spcPts val="0"/>
              </a:spcAft>
              <a:buNone/>
            </a:pPr>
            <a:endParaRPr lang="en-US" altLang="de-DE" dirty="0"/>
          </a:p>
          <a:p>
            <a:pPr mar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de-DE" sz="1600" dirty="0"/>
              <a:t>ISFH, Deutschland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76F16DDB-1DA5-46B5-92AD-27FDF98BE3D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3695" t="9254" r="10330"/>
          <a:stretch/>
        </p:blipFill>
        <p:spPr>
          <a:xfrm>
            <a:off x="1358870" y="1775012"/>
            <a:ext cx="4737130" cy="4248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9255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25960C6-71CD-42F6-80D4-6F59A8B7FC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Kante in EL Bild: PL Untersuchung</a:t>
            </a:r>
          </a:p>
        </p:txBody>
      </p:sp>
      <p:pic>
        <p:nvPicPr>
          <p:cNvPr id="10" name="Inhaltsplatzhalter 9">
            <a:extLst>
              <a:ext uri="{FF2B5EF4-FFF2-40B4-BE49-F238E27FC236}">
                <a16:creationId xmlns:a16="http://schemas.microsoft.com/office/drawing/2014/main" id="{64763E34-45AC-4B7C-BA3D-E0674FE77D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414915" y="1234712"/>
            <a:ext cx="5038725" cy="2524125"/>
          </a:xfr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5F773B6-29C8-4405-A554-F1CF1AF572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181B8A83-58E6-4FBB-BE85-C8AF007EC1E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dirty="0"/>
              <a:t>07.12.2021</a:t>
            </a:r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78A91785-EBE6-4EBE-AA3B-88EA9904E9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E5584EC5-2E40-4D6B-8F21-F9B38DE245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62281" y="2710424"/>
            <a:ext cx="5129456" cy="3851269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778E1B67-3A90-4AE2-AD5E-E9088B8C27D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75498" y="3428122"/>
            <a:ext cx="5038725" cy="3019425"/>
          </a:xfrm>
          <a:prstGeom prst="rect">
            <a:avLst/>
          </a:prstGeom>
        </p:spPr>
      </p:pic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63E3A53F-F731-45E2-9C84-4311598A16C6}"/>
              </a:ext>
            </a:extLst>
          </p:cNvPr>
          <p:cNvSpPr txBox="1">
            <a:spLocks/>
          </p:cNvSpPr>
          <p:nvPr/>
        </p:nvSpPr>
        <p:spPr>
          <a:xfrm>
            <a:off x="6096000" y="1260000"/>
            <a:ext cx="5903913" cy="486000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ts val="0"/>
              </a:spcBef>
              <a:spcAft>
                <a:spcPts val="1800"/>
              </a:spcAft>
              <a:buClr>
                <a:schemeClr val="tx2"/>
              </a:buClr>
              <a:buSzPct val="12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542925" indent="0" algn="l" defTabSz="914400" rtl="0" eaLnBrk="1" latinLnBrk="0" hangingPunct="1">
              <a:spcBef>
                <a:spcPts val="0"/>
              </a:spcBef>
              <a:spcAft>
                <a:spcPts val="1800"/>
              </a:spcAft>
              <a:buFont typeface="Symbol" panose="05050102010706020507" pitchFamily="18" charset="2"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895350" indent="0" algn="l" defTabSz="914400" rtl="0" eaLnBrk="1" latinLnBrk="0" hangingPunct="1">
              <a:spcBef>
                <a:spcPts val="0"/>
              </a:spcBef>
              <a:spcAft>
                <a:spcPts val="1800"/>
              </a:spcAft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257300" indent="0" algn="l" defTabSz="914400" rtl="0" eaLnBrk="1" latinLnBrk="0" hangingPunct="1">
              <a:spcBef>
                <a:spcPts val="0"/>
              </a:spcBef>
              <a:spcAft>
                <a:spcPts val="1800"/>
              </a:spcAft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619250" indent="0" algn="l" defTabSz="914400" rtl="0" eaLnBrk="1" latinLnBrk="0" hangingPunct="1">
              <a:spcBef>
                <a:spcPts val="0"/>
              </a:spcBef>
              <a:spcAft>
                <a:spcPts val="1800"/>
              </a:spcAft>
              <a:buFont typeface="Arial" pitchFamily="34" charset="0"/>
              <a:buNone/>
              <a:tabLst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PL auf stark abstrahlendem- und dunklem EL Bereich gemessen</a:t>
            </a:r>
          </a:p>
          <a:p>
            <a:r>
              <a:rPr lang="de-DE" dirty="0"/>
              <a:t>Keine Korrelation EL-PL?</a:t>
            </a:r>
          </a:p>
          <a:p>
            <a:r>
              <a:rPr lang="de-DE" dirty="0"/>
              <a:t>Bei PL mit Messtisch verfahren?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5BCF47B5-F3F0-42AC-AD9F-BD75DBAA4F96}"/>
              </a:ext>
            </a:extLst>
          </p:cNvPr>
          <p:cNvSpPr txBox="1"/>
          <p:nvPr/>
        </p:nvSpPr>
        <p:spPr>
          <a:xfrm>
            <a:off x="8497766" y="5526760"/>
            <a:ext cx="142668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algn="l"/>
            <a:r>
              <a:rPr lang="de-DE" sz="2000" i="0" dirty="0"/>
              <a:t>1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AD9174C8-5AC4-4BA8-8F09-B6FF3067494B}"/>
              </a:ext>
            </a:extLst>
          </p:cNvPr>
          <p:cNvSpPr txBox="1"/>
          <p:nvPr/>
        </p:nvSpPr>
        <p:spPr>
          <a:xfrm>
            <a:off x="9856922" y="3781577"/>
            <a:ext cx="142668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algn="l"/>
            <a:r>
              <a:rPr lang="de-DE" sz="2000" i="0" dirty="0"/>
              <a:t>2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381CD5B6-BED8-4726-A19F-EF11A7DB3734}"/>
              </a:ext>
            </a:extLst>
          </p:cNvPr>
          <p:cNvSpPr txBox="1"/>
          <p:nvPr/>
        </p:nvSpPr>
        <p:spPr>
          <a:xfrm>
            <a:off x="8514985" y="3533604"/>
            <a:ext cx="142668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algn="l"/>
            <a:r>
              <a:rPr lang="de-DE" sz="2000" i="0" dirty="0"/>
              <a:t>3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A99F6A9B-5871-4CD1-ACA7-FECAFFD02660}"/>
              </a:ext>
            </a:extLst>
          </p:cNvPr>
          <p:cNvSpPr txBox="1"/>
          <p:nvPr/>
        </p:nvSpPr>
        <p:spPr>
          <a:xfrm>
            <a:off x="9061223" y="4125037"/>
            <a:ext cx="142668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algn="l"/>
            <a:r>
              <a:rPr lang="de-DE" sz="2000" i="0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40916166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50A5DA-6339-420F-A3C9-B33DD5F13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IV Messung an Referenz (G1971)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80F3EC4-1426-4611-8729-368FCAA07B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51AB26BB-A60A-423B-B7BB-E12BA3BF4B7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Datum</a:t>
            </a:r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4FFBF981-57F1-4937-9490-F89CF55B8E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AE6D8B3C-184D-4FD3-A7A7-C45B49D501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0000" y="1260000"/>
            <a:ext cx="10077450" cy="503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946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50A5DA-6339-420F-A3C9-B33DD5F13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IV Messung am Perowskit Defekt (G1963)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80F3EC4-1426-4611-8729-368FCAA07B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51AB26BB-A60A-423B-B7BB-E12BA3BF4B7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Datum</a:t>
            </a:r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4FFBF981-57F1-4937-9490-F89CF55B8E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00CB860F-7711-490C-BC49-88202E34CF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0000" y="1260000"/>
            <a:ext cx="10077450" cy="503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4783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50A5DA-6339-420F-A3C9-B33DD5F13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IV Messung am </a:t>
            </a:r>
            <a:r>
              <a:rPr lang="de-DE" dirty="0" err="1"/>
              <a:t>Perowskitdefekt</a:t>
            </a:r>
            <a:r>
              <a:rPr lang="de-DE" dirty="0"/>
              <a:t> II (G1974)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80F3EC4-1426-4611-8729-368FCAA07B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51AB26BB-A60A-423B-B7BB-E12BA3BF4B7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Datum</a:t>
            </a:r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4FFBF981-57F1-4937-9490-F89CF55B8E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5D5AC2BE-3DED-4740-BE1E-427F5AD4B5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0000" y="1260000"/>
            <a:ext cx="10077450" cy="503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7737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50A5DA-6339-420F-A3C9-B33DD5F13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IV Messung am ITO Defekt (G1965)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80F3EC4-1426-4611-8729-368FCAA07B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51AB26BB-A60A-423B-B7BB-E12BA3BF4B7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dirty="0"/>
              <a:t>07.12.2021</a:t>
            </a:r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4FFBF981-57F1-4937-9490-F89CF55B8E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ADF62546-DAA9-4F70-BF8A-37F97BAFEB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0000" y="1260000"/>
            <a:ext cx="10077450" cy="5038725"/>
          </a:xfrm>
          <a:prstGeom prst="rect">
            <a:avLst/>
          </a:prstGeom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F3A1AD1C-11CC-4347-99D7-7E0CDA7981B0}"/>
              </a:ext>
            </a:extLst>
          </p:cNvPr>
          <p:cNvSpPr/>
          <p:nvPr/>
        </p:nvSpPr>
        <p:spPr>
          <a:xfrm>
            <a:off x="2100020" y="3429000"/>
            <a:ext cx="2905933" cy="2096146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accent1"/>
              </a:solidFill>
              <a:sym typeface="Wingdings" pitchFamily="2" charset="2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4963FEA8-1F65-4699-A815-7436483B4F5D}"/>
              </a:ext>
            </a:extLst>
          </p:cNvPr>
          <p:cNvSpPr txBox="1"/>
          <p:nvPr/>
        </p:nvSpPr>
        <p:spPr>
          <a:xfrm>
            <a:off x="5061237" y="4105934"/>
            <a:ext cx="343043" cy="73866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algn="l"/>
            <a:r>
              <a:rPr lang="de-DE" sz="4800" i="0" dirty="0"/>
              <a:t>?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5C364822-8436-46A5-8C83-994545E416CC}"/>
              </a:ext>
            </a:extLst>
          </p:cNvPr>
          <p:cNvSpPr txBox="1"/>
          <p:nvPr/>
        </p:nvSpPr>
        <p:spPr>
          <a:xfrm>
            <a:off x="7459810" y="3091912"/>
            <a:ext cx="2836190" cy="9233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l"/>
            <a:r>
              <a:rPr lang="de-DE" sz="2000" i="0" dirty="0"/>
              <a:t>Stimmen die Farben in beiden Bildern</a:t>
            </a:r>
          </a:p>
          <a:p>
            <a:pPr algn="l"/>
            <a:r>
              <a:rPr lang="de-DE" sz="2000" i="0" dirty="0"/>
              <a:t> überein?</a:t>
            </a:r>
          </a:p>
        </p:txBody>
      </p:sp>
    </p:spTree>
    <p:extLst>
      <p:ext uri="{BB962C8B-B14F-4D97-AF65-F5344CB8AC3E}">
        <p14:creationId xmlns:p14="http://schemas.microsoft.com/office/powerpoint/2010/main" val="31673683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C14143-2B8E-4C68-9994-D66EBAB79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G1965 - Übersicht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0DD3706-1F57-420B-AAB6-C118185F953A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14739" y="1325520"/>
            <a:ext cx="5486400" cy="4596759"/>
          </a:xfrm>
        </p:spPr>
        <p:txBody>
          <a:bodyPr/>
          <a:lstStyle/>
          <a:p>
            <a:r>
              <a:rPr lang="de-DE" dirty="0"/>
              <a:t>Höherer Strom bei ITO Defekt:</a:t>
            </a:r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E866C07-D9E2-41B2-A882-7D80FD4527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FBF9872-985F-4361-A5C1-583DDA2A500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dirty="0"/>
              <a:t>18.11.2021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2DE5DD7D-4516-43DE-AC43-F6C31284B8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0000" y="1260000"/>
            <a:ext cx="6233232" cy="4680000"/>
          </a:xfrm>
          <a:prstGeom prst="rect">
            <a:avLst/>
          </a:prstGeom>
        </p:spPr>
      </p:pic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5BC0321A-A464-4BBE-8737-9C1C66C84006}"/>
              </a:ext>
            </a:extLst>
          </p:cNvPr>
          <p:cNvCxnSpPr>
            <a:cxnSpLocks/>
          </p:cNvCxnSpPr>
          <p:nvPr/>
        </p:nvCxnSpPr>
        <p:spPr>
          <a:xfrm flipH="1" flipV="1">
            <a:off x="2721687" y="4130937"/>
            <a:ext cx="1936374" cy="168895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531D7C6E-113D-4DE4-87BB-FCDA9D433397}"/>
              </a:ext>
            </a:extLst>
          </p:cNvPr>
          <p:cNvCxnSpPr>
            <a:cxnSpLocks/>
          </p:cNvCxnSpPr>
          <p:nvPr/>
        </p:nvCxnSpPr>
        <p:spPr>
          <a:xfrm flipH="1" flipV="1">
            <a:off x="2689412" y="2581835"/>
            <a:ext cx="1968649" cy="324881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feld 20">
            <a:extLst>
              <a:ext uri="{FF2B5EF4-FFF2-40B4-BE49-F238E27FC236}">
                <a16:creationId xmlns:a16="http://schemas.microsoft.com/office/drawing/2014/main" id="{5F475B30-AA88-414C-A9F1-A45655066C27}"/>
              </a:ext>
            </a:extLst>
          </p:cNvPr>
          <p:cNvSpPr txBox="1"/>
          <p:nvPr/>
        </p:nvSpPr>
        <p:spPr>
          <a:xfrm>
            <a:off x="4690336" y="5819887"/>
            <a:ext cx="740587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algn="l"/>
            <a:r>
              <a:rPr lang="de-DE" sz="2000" i="0" dirty="0"/>
              <a:t>Defekt</a:t>
            </a:r>
          </a:p>
        </p:txBody>
      </p:sp>
    </p:spTree>
    <p:extLst>
      <p:ext uri="{BB962C8B-B14F-4D97-AF65-F5344CB8AC3E}">
        <p14:creationId xmlns:p14="http://schemas.microsoft.com/office/powerpoint/2010/main" val="31505580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50A5DA-6339-420F-A3C9-B33DD5F13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IV Messung am ETL Defekt (G1967)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80F3EC4-1426-4611-8729-368FCAA07B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51AB26BB-A60A-423B-B7BB-E12BA3BF4B7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Datum</a:t>
            </a:r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4FFBF981-57F1-4937-9490-F89CF55B8E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7D88DBD0-DE44-4532-ACFF-FE9E2BF62B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0000" y="1260000"/>
            <a:ext cx="10077450" cy="5038725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225229F7-1F6E-4455-8E9E-AF2DB31F06E1}"/>
              </a:ext>
            </a:extLst>
          </p:cNvPr>
          <p:cNvSpPr txBox="1"/>
          <p:nvPr/>
        </p:nvSpPr>
        <p:spPr>
          <a:xfrm>
            <a:off x="7547675" y="3037668"/>
            <a:ext cx="1965282" cy="61555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algn="l"/>
            <a:r>
              <a:rPr lang="de-DE" sz="2000" i="0" dirty="0"/>
              <a:t>Zelle 2 und 4 mit </a:t>
            </a:r>
          </a:p>
          <a:p>
            <a:pPr algn="l"/>
            <a:r>
              <a:rPr lang="de-DE" sz="2000" i="0" dirty="0"/>
              <a:t>Defekt</a:t>
            </a:r>
          </a:p>
        </p:txBody>
      </p:sp>
    </p:spTree>
    <p:extLst>
      <p:ext uri="{BB962C8B-B14F-4D97-AF65-F5344CB8AC3E}">
        <p14:creationId xmlns:p14="http://schemas.microsoft.com/office/powerpoint/2010/main" val="34378646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50A5DA-6339-420F-A3C9-B33DD5F13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IV Messung am HTL Defekt (G1968)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80F3EC4-1426-4611-8729-368FCAA07B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51AB26BB-A60A-423B-B7BB-E12BA3BF4B7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Datum</a:t>
            </a:r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4FFBF981-57F1-4937-9490-F89CF55B8E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759DD2D2-17D4-46C8-ABEC-6F7C8BA055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0000" y="1260000"/>
            <a:ext cx="10077450" cy="5038725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61F2A463-CF13-4795-BD66-2E0EE009CFCB}"/>
              </a:ext>
            </a:extLst>
          </p:cNvPr>
          <p:cNvSpPr txBox="1"/>
          <p:nvPr/>
        </p:nvSpPr>
        <p:spPr>
          <a:xfrm>
            <a:off x="7470184" y="3121223"/>
            <a:ext cx="1894749" cy="61555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algn="l"/>
            <a:r>
              <a:rPr lang="de-DE" sz="2000" i="0" dirty="0"/>
              <a:t>Zelle 2 und 4 mit</a:t>
            </a:r>
          </a:p>
          <a:p>
            <a:pPr algn="l"/>
            <a:r>
              <a:rPr lang="de-DE" sz="2000" i="0" dirty="0"/>
              <a:t>Defekt!</a:t>
            </a:r>
          </a:p>
        </p:txBody>
      </p:sp>
    </p:spTree>
    <p:extLst>
      <p:ext uri="{BB962C8B-B14F-4D97-AF65-F5344CB8AC3E}">
        <p14:creationId xmlns:p14="http://schemas.microsoft.com/office/powerpoint/2010/main" val="3855436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AF71A3-A3E8-4268-9E23-8BA34EE13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Ladungsträgerprofil in Silizium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A3E50542-2113-4A97-8806-2884F1A21F8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DE" dirty="0"/>
                  <a:t>Diffusionsgleichung (aus D. Hinken, 2012):</a:t>
                </a:r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Sup>
                            <m:sSubSup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  <m:sup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l-GR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d>
                            <m:d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num>
                        <m:den>
                          <m:sSup>
                            <m:sSup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𝑑𝑧</m:t>
                              </m:r>
                            </m:e>
                            <m:sup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de-DE" dirty="0"/>
              </a:p>
              <a:p>
                <a:r>
                  <a:rPr lang="de-DE" dirty="0"/>
                  <a:t>Spannung angelegt bei z=0, Randbedingung:</a:t>
                </a:r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𝑛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</m:den>
                      </m:f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f>
                            <m:f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</m:den>
                          </m:f>
                        </m:sup>
                      </m:sSup>
                    </m:oMath>
                  </m:oMathPara>
                </a14:m>
                <a:endParaRPr lang="de-DE" dirty="0"/>
              </a:p>
              <a:p>
                <a:r>
                  <a:rPr lang="de-DE" dirty="0"/>
                  <a:t>Solarzellendicke W = 200 µm, Oberflächenrekombination:</a:t>
                </a:r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𝑟𝑒𝑎𝑟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l-G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  <m:f>
                                <m:f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de-D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de-D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de-D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num>
                                <m:den>
                                  <m:r>
                                    <a:rPr lang="de-D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A3E50542-2113-4A97-8806-2884F1A21F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579" t="-175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65C7E59-EC21-441B-83D3-2D6FF63766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DC87A601-54A2-4533-9DCF-A6C54F1FA1E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dirty="0"/>
              <a:t>08.12.2021</a:t>
            </a:r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D2EF7AEF-784A-420B-BB6C-4F5D3DB6AE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F8965C57-9734-4F1F-9AEB-2CF172CCD3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7650" y="1359322"/>
            <a:ext cx="5848350" cy="4391025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6E948FBC-87D7-41EB-9FAD-F7837CB2C12D}"/>
              </a:ext>
            </a:extLst>
          </p:cNvPr>
          <p:cNvSpPr txBox="1"/>
          <p:nvPr/>
        </p:nvSpPr>
        <p:spPr>
          <a:xfrm>
            <a:off x="840265" y="5880285"/>
            <a:ext cx="10727296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algn="l"/>
            <a:r>
              <a:rPr lang="de-DE" sz="2000" i="0" dirty="0"/>
              <a:t>Fragen: Kein Drift?, Löcher bei Dotierungskonzentration?, Wie bei Peros (einfachstes Modell)?</a:t>
            </a:r>
          </a:p>
        </p:txBody>
      </p:sp>
    </p:spTree>
    <p:extLst>
      <p:ext uri="{BB962C8B-B14F-4D97-AF65-F5344CB8AC3E}">
        <p14:creationId xmlns:p14="http://schemas.microsoft.com/office/powerpoint/2010/main" val="15635949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702B36C-2B66-4A7C-9980-D9E58F3BBC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Extender Effekt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4E35C4FB-36A4-4BF5-9032-4775D3E29A7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92375" y="1260000"/>
            <a:ext cx="5796000" cy="443294"/>
          </a:xfrm>
        </p:spPr>
        <p:txBody>
          <a:bodyPr/>
          <a:lstStyle/>
          <a:p>
            <a:r>
              <a:rPr lang="de-DE" dirty="0"/>
              <a:t>Mit Extender: Zweifache Vergrößerung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57489E4-DA9D-4D3C-8ACE-D82A52D755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14AC1840-62DC-42EC-8E58-F24E952E5C6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dirty="0"/>
              <a:t>06.12.2021</a:t>
            </a:r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8343A9E8-85AE-4A79-B7BC-46D5D12109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F45E498D-0638-4E13-9AB4-BF8AA502D0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537" y="1703294"/>
            <a:ext cx="11877675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2865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7C35BF-0331-4640-A40C-4B9E628CEB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Extender Vergleich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70FECC6-DBDE-4EC1-A164-4BB377A9D6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66D78FB7-F2E3-47E2-9F54-9BB5E9A1B96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Datum</a:t>
            </a:r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4FEA19E8-5D3E-4F31-AAF5-2FE6EF0E75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5B3A0FC7-9BAE-4BBE-9981-B30FF65BAF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7162" y="1815352"/>
            <a:ext cx="11877675" cy="3962400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237E264B-6207-4489-B32D-A80D846CA2FA}"/>
              </a:ext>
            </a:extLst>
          </p:cNvPr>
          <p:cNvSpPr txBox="1"/>
          <p:nvPr/>
        </p:nvSpPr>
        <p:spPr>
          <a:xfrm>
            <a:off x="813732" y="1661464"/>
            <a:ext cx="1437894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algn="l"/>
            <a:r>
              <a:rPr lang="de-DE" sz="2000" i="0" dirty="0"/>
              <a:t>Mit Extender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720D358E-D0B6-44F1-81C1-94C4AABFB6A6}"/>
              </a:ext>
            </a:extLst>
          </p:cNvPr>
          <p:cNvSpPr txBox="1"/>
          <p:nvPr/>
        </p:nvSpPr>
        <p:spPr>
          <a:xfrm>
            <a:off x="4883790" y="1661464"/>
            <a:ext cx="1723229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algn="l"/>
            <a:r>
              <a:rPr lang="de-DE" sz="2000" dirty="0"/>
              <a:t>Ohne</a:t>
            </a:r>
            <a:r>
              <a:rPr lang="de-DE" sz="2000" i="0" dirty="0"/>
              <a:t> Extender</a:t>
            </a:r>
          </a:p>
        </p:txBody>
      </p:sp>
    </p:spTree>
    <p:extLst>
      <p:ext uri="{BB962C8B-B14F-4D97-AF65-F5344CB8AC3E}">
        <p14:creationId xmlns:p14="http://schemas.microsoft.com/office/powerpoint/2010/main" val="39631486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9917332-F1EF-4B6A-BC34-90DE8FF07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Transmission durch Filter und Extender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CC9B674-62AC-4DB4-B492-F509B6BF46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Wieviel Licht wird im Filter und Extender absorbiert?</a:t>
            </a:r>
          </a:p>
          <a:p>
            <a:r>
              <a:rPr lang="de-DE" dirty="0"/>
              <a:t>Plan: Bezug auf Intensität ohne Filter</a:t>
            </a:r>
          </a:p>
          <a:p>
            <a:r>
              <a:rPr lang="de-DE" dirty="0"/>
              <a:t>Problem: Ohne Filter misst man alle Wellenlängen, die die Kamera detektiert, mit Filter wird einiges abgeschnitten.</a:t>
            </a:r>
          </a:p>
          <a:p>
            <a:pPr lvl="1"/>
            <a:r>
              <a:rPr lang="de-DE" dirty="0"/>
              <a:t>-&gt; Daher Vergleich schwierig.</a:t>
            </a:r>
          </a:p>
          <a:p>
            <a:pPr lvl="1"/>
            <a:r>
              <a:rPr lang="de-DE" dirty="0"/>
              <a:t>Intensität mit Filter und mit/ohne Extender:</a:t>
            </a:r>
          </a:p>
          <a:p>
            <a:pPr lvl="1"/>
            <a:r>
              <a:rPr lang="de-DE" b="1" dirty="0"/>
              <a:t>Nochmal messen.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C2DFA4F-2B1E-422B-9EAF-B71541B94B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35291E15-C7E2-49BD-B1C4-8B86603E499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dirty="0"/>
              <a:t>07.12.2021</a:t>
            </a:r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B02DC3AC-1D98-42E8-AD39-20A537C99C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de-DE" dirty="0"/>
          </a:p>
        </p:txBody>
      </p:sp>
      <p:graphicFrame>
        <p:nvGraphicFramePr>
          <p:cNvPr id="9" name="Diagramm 8">
            <a:extLst>
              <a:ext uri="{FF2B5EF4-FFF2-40B4-BE49-F238E27FC236}">
                <a16:creationId xmlns:a16="http://schemas.microsoft.com/office/drawing/2014/main" id="{6EF1340D-B75A-41C5-BAEF-65EE033C1FA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7521373"/>
              </p:ext>
            </p:extLst>
          </p:nvPr>
        </p:nvGraphicFramePr>
        <p:xfrm>
          <a:off x="771787" y="1872867"/>
          <a:ext cx="4522014" cy="35909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2016169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EDC2C9-6AB5-4C18-9523-814B79B77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PL Messungen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40AAFB8-4DB1-45AF-9446-1496FCBF38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Messung an Defekt und Perowskit</a:t>
            </a:r>
          </a:p>
          <a:p>
            <a:r>
              <a:rPr lang="de-DE" dirty="0"/>
              <a:t>Glättung mit (maximal) 500 Werten:</a:t>
            </a:r>
          </a:p>
          <a:p>
            <a:pPr lvl="1"/>
            <a:r>
              <a:rPr lang="de-DE" dirty="0"/>
              <a:t>Gleitender, zentrierter Mittelwert</a:t>
            </a:r>
          </a:p>
          <a:p>
            <a:r>
              <a:rPr lang="de-DE" dirty="0"/>
              <a:t>Analyse des Maximums</a:t>
            </a:r>
          </a:p>
          <a:p>
            <a:pPr lvl="1"/>
            <a:r>
              <a:rPr lang="de-DE" dirty="0"/>
              <a:t>Intensität</a:t>
            </a:r>
          </a:p>
          <a:p>
            <a:pPr lvl="1"/>
            <a:r>
              <a:rPr lang="de-DE" dirty="0"/>
              <a:t>Energie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237171B-0364-4E83-AAC7-0F4CA73A20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89F9A576-E826-4498-833E-BA484EB1293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dirty="0"/>
              <a:t>07.12.2021</a:t>
            </a:r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540D879E-72D2-4597-BAF0-319B21311C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24512C5A-910F-4E4D-8AC1-4EAA61C68F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8325" y="1708800"/>
            <a:ext cx="3962400" cy="3962400"/>
          </a:xfrm>
          <a:prstGeom prst="rect">
            <a:avLst/>
          </a:prstGeom>
        </p:spPr>
      </p:pic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F7B22D5B-3F6A-4A22-9113-771393DBA9EC}"/>
              </a:ext>
            </a:extLst>
          </p:cNvPr>
          <p:cNvCxnSpPr>
            <a:cxnSpLocks/>
          </p:cNvCxnSpPr>
          <p:nvPr/>
        </p:nvCxnSpPr>
        <p:spPr>
          <a:xfrm>
            <a:off x="1379349" y="2495229"/>
            <a:ext cx="3045417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51C09DFE-B39E-46F6-A25C-A41D516A5499}"/>
              </a:ext>
            </a:extLst>
          </p:cNvPr>
          <p:cNvCxnSpPr>
            <a:cxnSpLocks/>
          </p:cNvCxnSpPr>
          <p:nvPr/>
        </p:nvCxnSpPr>
        <p:spPr>
          <a:xfrm>
            <a:off x="3060915" y="1999281"/>
            <a:ext cx="0" cy="305316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59313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52CC03-65F4-4BC8-93BD-325048696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PL an ETL Defekt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0631144-BF1B-4ED2-832D-C4FEA0A8A1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ETL über Bereich nicht abgeschieden, Zelle G1967</a:t>
            </a:r>
          </a:p>
          <a:p>
            <a:r>
              <a:rPr lang="de-DE" dirty="0"/>
              <a:t>PL auf Defekt (ETL) und Perowskit gemessen</a:t>
            </a:r>
          </a:p>
          <a:p>
            <a:r>
              <a:rPr lang="de-DE" dirty="0"/>
              <a:t>ETL Defekt zeigt geringe/ kaum Intensität</a:t>
            </a:r>
          </a:p>
          <a:p>
            <a:r>
              <a:rPr lang="de-DE" dirty="0"/>
              <a:t>Messreihenfolge: Zwei Mal Defekt, zwei Mal Perowskit, dann 2h Pause, Defekt, Perowskit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6A6F5D-448B-417A-BABC-6758FD4094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0F249B13-0727-4017-BAE1-2EB4EDE1BEA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dirty="0"/>
              <a:t>07.12.2021</a:t>
            </a:r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C62B59BF-F9AF-4CCA-AF7B-C9C135739C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34" name="Grafik 33">
            <a:extLst>
              <a:ext uri="{FF2B5EF4-FFF2-40B4-BE49-F238E27FC236}">
                <a16:creationId xmlns:a16="http://schemas.microsoft.com/office/drawing/2014/main" id="{AE1D92ED-39B5-4B5B-B2FE-022F714172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1113304"/>
            <a:ext cx="5038725" cy="2524125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E2097639-9BDD-47B8-84E7-B30CF2D482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1255" y="3298575"/>
            <a:ext cx="5038725" cy="3019425"/>
          </a:xfrm>
          <a:prstGeom prst="rect">
            <a:avLst/>
          </a:prstGeom>
        </p:spPr>
      </p:pic>
      <p:pic>
        <p:nvPicPr>
          <p:cNvPr id="38" name="Grafik 37">
            <a:extLst>
              <a:ext uri="{FF2B5EF4-FFF2-40B4-BE49-F238E27FC236}">
                <a16:creationId xmlns:a16="http://schemas.microsoft.com/office/drawing/2014/main" id="{7A0B471A-4FC8-4667-A960-127D9245601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6857" y="3945576"/>
            <a:ext cx="2525014" cy="2102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7795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EE6F2A-670F-4156-91A9-51DF85659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PL an HTL Defekt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B36B27E-3D4B-40B3-83A6-EEF484473C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Messung auf HTL Defekt und Perowskit, an G1968 Z2</a:t>
            </a:r>
          </a:p>
          <a:p>
            <a:r>
              <a:rPr lang="de-DE" dirty="0"/>
              <a:t>Messreihenfolge: D, P, P, D, 2h Pause, D, P</a:t>
            </a:r>
          </a:p>
          <a:p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69DC5FF-20F4-49D3-9C0E-82169EC9C1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2A5A2C95-E8EE-4653-A9FB-A2EF01392A5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dirty="0"/>
              <a:t>07.12.2021</a:t>
            </a:r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4849072A-3BD1-4B30-8E2E-DF9B980706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A3F7E8E2-E0C0-4DCE-8CF3-0657DE78AE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1216659"/>
            <a:ext cx="5038725" cy="2524125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55F28885-92FA-4C95-937D-A038DD6E5F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6638" y="3429000"/>
            <a:ext cx="5038725" cy="3019425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A72A8589-DAD0-4865-9E20-8C315E81EF2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9552" y="3348328"/>
            <a:ext cx="2904721" cy="2418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0669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FB0684-21DB-487E-AE74-3305053CF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PL an ITO Defekt	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A6A4203-6D19-420B-9A2C-4676FF6A99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PL auf ITO Defekt und Pero gemessen</a:t>
            </a:r>
          </a:p>
          <a:p>
            <a:r>
              <a:rPr lang="de-DE" dirty="0"/>
              <a:t>Geringere PL Intensität auf ITO Defekt</a:t>
            </a:r>
          </a:p>
          <a:p>
            <a:r>
              <a:rPr lang="de-DE" dirty="0"/>
              <a:t>Messreihenfolge: D, P, P, P, D, P</a:t>
            </a:r>
          </a:p>
          <a:p>
            <a:r>
              <a:rPr lang="de-DE" dirty="0"/>
              <a:t>Intensität höher als bei ETL Defekt</a:t>
            </a:r>
          </a:p>
          <a:p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397B062-8DBE-440C-AAE4-E1B310FA77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8D9474C5-5ABD-4E55-A43B-D1C62341A1AF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dirty="0"/>
              <a:t>07.12.2021</a:t>
            </a:r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6513D0F6-3C0C-4D3F-8F31-C442F7EA5A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64041A4A-C5D3-429D-98D0-C0B06EB55F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769" y="1301855"/>
            <a:ext cx="5038725" cy="2524125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7FD9F88A-EAB4-4A67-8502-1659A14F61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2183" y="3478575"/>
            <a:ext cx="5038725" cy="3019425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9D6B2B0F-30AA-4D05-A1A6-A5B3F470FD0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2167" y="3429000"/>
            <a:ext cx="3206938" cy="2669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5837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3E01E62-85B9-4268-8AB7-1082B7C5B0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PL an </a:t>
            </a:r>
            <a:r>
              <a:rPr lang="de-DE" dirty="0" err="1"/>
              <a:t>Perowskitdefekt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2B4B89-9AB2-4DA4-AC22-44958C7E07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Messung um </a:t>
            </a:r>
            <a:r>
              <a:rPr lang="de-DE" dirty="0" err="1"/>
              <a:t>Perowskitdefekt</a:t>
            </a:r>
            <a:r>
              <a:rPr lang="de-DE" dirty="0"/>
              <a:t> herum, an G1963 Zelle 2 und 4</a:t>
            </a:r>
          </a:p>
          <a:p>
            <a:r>
              <a:rPr lang="de-DE" dirty="0"/>
              <a:t>Geplante Messung (unten), tatsächlicher Verlauf weicht ab</a:t>
            </a:r>
          </a:p>
          <a:p>
            <a:r>
              <a:rPr lang="de-DE" dirty="0"/>
              <a:t>Geringere Intensität im Streifenbereich, steigend nach außen: </a:t>
            </a:r>
            <a:r>
              <a:rPr lang="de-DE" dirty="0" err="1"/>
              <a:t>Perowskitdicke</a:t>
            </a:r>
            <a:r>
              <a:rPr lang="de-DE" dirty="0"/>
              <a:t>?</a:t>
            </a:r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39E4B98C-141B-47FF-9B89-25FC037D147C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0387" y="3772205"/>
            <a:ext cx="2625012" cy="2185372"/>
          </a:xfr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B7D9271-91FC-4524-B004-1AB78C4D37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6097EA85-71B2-43D1-AE5C-C2CDC93AEFC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dirty="0"/>
              <a:t>07.12.2021</a:t>
            </a:r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355FFF7A-89B0-4B0C-A36A-1AC6957604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2FD0DB2F-D8F4-4F3B-A7AF-28871EA9484A}"/>
              </a:ext>
            </a:extLst>
          </p:cNvPr>
          <p:cNvSpPr txBox="1"/>
          <p:nvPr/>
        </p:nvSpPr>
        <p:spPr>
          <a:xfrm>
            <a:off x="8097867" y="4339525"/>
            <a:ext cx="541815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algn="l"/>
            <a:r>
              <a:rPr lang="de-DE" sz="2000" i="0" dirty="0"/>
              <a:t>Pero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BDD7122F-CCEB-49DF-9550-2C71F0D943DC}"/>
              </a:ext>
            </a:extLst>
          </p:cNvPr>
          <p:cNvSpPr txBox="1"/>
          <p:nvPr/>
        </p:nvSpPr>
        <p:spPr>
          <a:xfrm>
            <a:off x="6548036" y="4765729"/>
            <a:ext cx="541815" cy="61555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algn="l"/>
            <a:r>
              <a:rPr lang="de-DE" sz="2000" i="0" dirty="0"/>
              <a:t>ETL/</a:t>
            </a:r>
          </a:p>
          <a:p>
            <a:pPr algn="l"/>
            <a:r>
              <a:rPr lang="de-DE" sz="2000" i="0" dirty="0"/>
              <a:t>HTL</a:t>
            </a: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90A89156-7994-4E8F-A6D3-E87052ED97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6638" y="3485001"/>
            <a:ext cx="5038725" cy="3019425"/>
          </a:xfrm>
          <a:prstGeom prst="rect">
            <a:avLst/>
          </a:prstGeom>
        </p:spPr>
      </p:pic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B3CD22FC-AEF7-451D-985C-B6DCEF6E2527}"/>
              </a:ext>
            </a:extLst>
          </p:cNvPr>
          <p:cNvCxnSpPr/>
          <p:nvPr/>
        </p:nvCxnSpPr>
        <p:spPr>
          <a:xfrm>
            <a:off x="7516680" y="4864891"/>
            <a:ext cx="95314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feld 21">
            <a:extLst>
              <a:ext uri="{FF2B5EF4-FFF2-40B4-BE49-F238E27FC236}">
                <a16:creationId xmlns:a16="http://schemas.microsoft.com/office/drawing/2014/main" id="{545CDE66-97F5-4B75-A36D-36AC14C3D824}"/>
              </a:ext>
            </a:extLst>
          </p:cNvPr>
          <p:cNvSpPr txBox="1"/>
          <p:nvPr/>
        </p:nvSpPr>
        <p:spPr>
          <a:xfrm>
            <a:off x="7618644" y="5082481"/>
            <a:ext cx="142668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algn="l"/>
            <a:r>
              <a:rPr lang="de-DE" sz="2000" i="0" dirty="0"/>
              <a:t>1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5100531F-B592-4F06-955D-C8EB8055BDD2}"/>
              </a:ext>
            </a:extLst>
          </p:cNvPr>
          <p:cNvSpPr txBox="1"/>
          <p:nvPr/>
        </p:nvSpPr>
        <p:spPr>
          <a:xfrm>
            <a:off x="7951291" y="5239400"/>
            <a:ext cx="142668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algn="l"/>
            <a:r>
              <a:rPr lang="de-DE" sz="2000" i="0" dirty="0"/>
              <a:t>2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1660A5EF-A2AB-43CB-8F30-DCB0C6711722}"/>
              </a:ext>
            </a:extLst>
          </p:cNvPr>
          <p:cNvSpPr txBox="1"/>
          <p:nvPr/>
        </p:nvSpPr>
        <p:spPr>
          <a:xfrm>
            <a:off x="8497014" y="5148551"/>
            <a:ext cx="142668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algn="l"/>
            <a:r>
              <a:rPr lang="de-DE" sz="2000" i="0" dirty="0"/>
              <a:t>3</a:t>
            </a:r>
          </a:p>
        </p:txBody>
      </p:sp>
      <p:sp>
        <p:nvSpPr>
          <p:cNvPr id="29" name="Multiplikationszeichen 28">
            <a:extLst>
              <a:ext uri="{FF2B5EF4-FFF2-40B4-BE49-F238E27FC236}">
                <a16:creationId xmlns:a16="http://schemas.microsoft.com/office/drawing/2014/main" id="{58F4BBA1-56A1-496A-9A66-10C6C0CF53D5}"/>
              </a:ext>
            </a:extLst>
          </p:cNvPr>
          <p:cNvSpPr/>
          <p:nvPr/>
        </p:nvSpPr>
        <p:spPr>
          <a:xfrm>
            <a:off x="7428665" y="4888643"/>
            <a:ext cx="249736" cy="217586"/>
          </a:xfrm>
          <a:prstGeom prst="mathMultiply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30" name="Multiplikationszeichen 29">
            <a:extLst>
              <a:ext uri="{FF2B5EF4-FFF2-40B4-BE49-F238E27FC236}">
                <a16:creationId xmlns:a16="http://schemas.microsoft.com/office/drawing/2014/main" id="{A6DC36DA-7FC2-40B5-8F21-F6B4AA9F1007}"/>
              </a:ext>
            </a:extLst>
          </p:cNvPr>
          <p:cNvSpPr/>
          <p:nvPr/>
        </p:nvSpPr>
        <p:spPr>
          <a:xfrm>
            <a:off x="7858838" y="5060012"/>
            <a:ext cx="268829" cy="217586"/>
          </a:xfrm>
          <a:prstGeom prst="mathMultiply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31" name="Multiplikationszeichen 30">
            <a:extLst>
              <a:ext uri="{FF2B5EF4-FFF2-40B4-BE49-F238E27FC236}">
                <a16:creationId xmlns:a16="http://schemas.microsoft.com/office/drawing/2014/main" id="{2B9B981D-6BFE-4F94-B307-98754967EE8A}"/>
              </a:ext>
            </a:extLst>
          </p:cNvPr>
          <p:cNvSpPr/>
          <p:nvPr/>
        </p:nvSpPr>
        <p:spPr>
          <a:xfrm>
            <a:off x="8443480" y="4940758"/>
            <a:ext cx="249736" cy="217586"/>
          </a:xfrm>
          <a:prstGeom prst="mathMultiply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33" name="Grafik 32">
            <a:extLst>
              <a:ext uri="{FF2B5EF4-FFF2-40B4-BE49-F238E27FC236}">
                <a16:creationId xmlns:a16="http://schemas.microsoft.com/office/drawing/2014/main" id="{CDE98001-CE78-45CC-B3A1-9BBA6ABA7C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142018" y="1165875"/>
            <a:ext cx="5038725" cy="252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208174"/>
      </p:ext>
    </p:extLst>
  </p:cSld>
  <p:clrMapOvr>
    <a:masterClrMapping/>
  </p:clrMapOvr>
</p:sld>
</file>

<file path=ppt/theme/theme1.xml><?xml version="1.0" encoding="utf-8"?>
<a:theme xmlns:a="http://schemas.openxmlformats.org/drawingml/2006/main" name="1_121111_ISFH_Folienvorlage_08">
  <a:themeElements>
    <a:clrScheme name="120928_ISFH">
      <a:dk1>
        <a:srgbClr val="000000"/>
      </a:dk1>
      <a:lt1>
        <a:srgbClr val="FFFFFF"/>
      </a:lt1>
      <a:dk2>
        <a:srgbClr val="3F739B"/>
      </a:dk2>
      <a:lt2>
        <a:srgbClr val="FFFFFF"/>
      </a:lt2>
      <a:accent1>
        <a:srgbClr val="3F739B"/>
      </a:accent1>
      <a:accent2>
        <a:srgbClr val="FDA023"/>
      </a:accent2>
      <a:accent3>
        <a:srgbClr val="4A7D2C"/>
      </a:accent3>
      <a:accent4>
        <a:srgbClr val="E78B80"/>
      </a:accent4>
      <a:accent5>
        <a:srgbClr val="EB5605"/>
      </a:accent5>
      <a:accent6>
        <a:srgbClr val="B9CA1A"/>
      </a:accent6>
      <a:hlink>
        <a:srgbClr val="3F739B"/>
      </a:hlink>
      <a:folHlink>
        <a:srgbClr val="3F739B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 dirty="0" smtClean="0">
            <a:solidFill>
              <a:schemeClr val="accent1"/>
            </a:solidFill>
            <a:sym typeface="Wingdings" pitchFamily="2" charset="2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8575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vert="horz" wrap="none" lIns="0" tIns="0" rIns="0" bIns="0" rtlCol="0">
        <a:spAutoFit/>
      </a:bodyPr>
      <a:lstStyle>
        <a:defPPr algn="l">
          <a:defRPr sz="2000" i="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190509_ISFH_Folienmaster_16zu9_Seitenzahlen.potx" id="{6415A28A-D417-4798-BA05-BE22EB325F59}" vid="{29EB36E3-F670-4477-98C6-A2244DDAB9DD}"/>
    </a:ext>
  </a:extLst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190509_ISFH_Folienmaster_16zu9_Seitenzahlen</Template>
  <TotalTime>0</TotalTime>
  <Words>470</Words>
  <Application>Microsoft Office PowerPoint</Application>
  <PresentationFormat>Breitbild</PresentationFormat>
  <Paragraphs>118</Paragraphs>
  <Slides>18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18</vt:i4>
      </vt:variant>
    </vt:vector>
  </HeadingPairs>
  <TitlesOfParts>
    <vt:vector size="23" baseType="lpstr">
      <vt:lpstr>Arial</vt:lpstr>
      <vt:lpstr>Calibri</vt:lpstr>
      <vt:lpstr>Cambria Math</vt:lpstr>
      <vt:lpstr>Symbol</vt:lpstr>
      <vt:lpstr>1_121111_ISFH_Folienvorlage_08</vt:lpstr>
      <vt:lpstr>PowerPoint-Präsentation</vt:lpstr>
      <vt:lpstr>Extender Effekt</vt:lpstr>
      <vt:lpstr>Extender Vergleich</vt:lpstr>
      <vt:lpstr>Transmission durch Filter und Extender</vt:lpstr>
      <vt:lpstr>PL Messungen</vt:lpstr>
      <vt:lpstr>PL an ETL Defekt</vt:lpstr>
      <vt:lpstr>PL an HTL Defekt</vt:lpstr>
      <vt:lpstr>PL an ITO Defekt </vt:lpstr>
      <vt:lpstr>PL an Perowskitdefekt</vt:lpstr>
      <vt:lpstr>Kante in EL Bild: PL Untersuchung</vt:lpstr>
      <vt:lpstr>IV Messung an Referenz (G1971)</vt:lpstr>
      <vt:lpstr>IV Messung am Perowskit Defekt (G1963)</vt:lpstr>
      <vt:lpstr>IV Messung am Perowskitdefekt II (G1974)</vt:lpstr>
      <vt:lpstr>IV Messung am ITO Defekt (G1965)</vt:lpstr>
      <vt:lpstr>G1965 - Übersicht</vt:lpstr>
      <vt:lpstr>IV Messung am ETL Defekt (G1967)</vt:lpstr>
      <vt:lpstr>IV Messung am HTL Defekt (G1968)</vt:lpstr>
      <vt:lpstr>Ladungsträgerprofil in Silizium</vt:lpstr>
    </vt:vector>
  </TitlesOfParts>
  <Company>ISFH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Jonas Oberröhrmann</dc:creator>
  <cp:lastModifiedBy>Jonas Oberröhrmann</cp:lastModifiedBy>
  <cp:revision>230</cp:revision>
  <cp:lastPrinted>2021-11-18T08:14:52Z</cp:lastPrinted>
  <dcterms:created xsi:type="dcterms:W3CDTF">2021-10-29T12:17:52Z</dcterms:created>
  <dcterms:modified xsi:type="dcterms:W3CDTF">2021-12-08T12:39:03Z</dcterms:modified>
</cp:coreProperties>
</file>